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46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1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2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AB2D-4E44-4307-A0FE-135C4E0BBF15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45945"/>
            <a:ext cx="53054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4148" y="2132856"/>
            <a:ext cx="11881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Ceramic Capacitors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80112" y="2779187"/>
            <a:ext cx="324036" cy="217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9912" y="548680"/>
            <a:ext cx="1872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Ground/HV Plates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95936" y="918012"/>
            <a:ext cx="288032" cy="11428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627784" y="1412776"/>
            <a:ext cx="3870430" cy="4608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5651956"/>
            <a:ext cx="7560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77949" y="4401978"/>
            <a:ext cx="15892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Ground/return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56176" y="5048309"/>
            <a:ext cx="234026" cy="217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2012-12-07T14:31:12Z</dcterms:created>
  <dcterms:modified xsi:type="dcterms:W3CDTF">2013-02-15T13:07:03Z</dcterms:modified>
</cp:coreProperties>
</file>