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en-US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-1122" y="-96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9" y="1342365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2448667"/>
            <a:ext cx="504063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1765" y="91025"/>
            <a:ext cx="1275159" cy="1935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787" y="91025"/>
            <a:ext cx="3707963" cy="1935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2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2" y="2776756"/>
            <a:ext cx="6120765" cy="8582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2" y="1831499"/>
            <a:ext cx="6120765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787" y="529145"/>
            <a:ext cx="2491561" cy="14974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362" y="529145"/>
            <a:ext cx="2491562" cy="14974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73048"/>
            <a:ext cx="6480810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967264"/>
            <a:ext cx="3181648" cy="4031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370372"/>
            <a:ext cx="3181648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967264"/>
            <a:ext cx="3182898" cy="4031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1370372"/>
            <a:ext cx="3182898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0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3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72046"/>
            <a:ext cx="2369046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3" y="172048"/>
            <a:ext cx="4025503" cy="36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904246"/>
            <a:ext cx="2369046" cy="2955804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3024823"/>
            <a:ext cx="4320540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86105"/>
            <a:ext cx="4320540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3381920"/>
            <a:ext cx="4320540" cy="507138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0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73048"/>
            <a:ext cx="6480810" cy="720196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008275"/>
            <a:ext cx="6480810" cy="285177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4005090"/>
            <a:ext cx="1680210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D878-C756-49F9-AEFB-8361E29BBB66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9" y="4005090"/>
            <a:ext cx="2280285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90"/>
            <a:ext cx="1680210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A993-B3D5-40CB-B41B-E53F8F2A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GitHub\Thesis_the_second\LHC_MKI\figures\mki8d-bal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6" y="157843"/>
            <a:ext cx="5336382" cy="40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944267" y="2894147"/>
            <a:ext cx="1588070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592338" y="3654877"/>
            <a:ext cx="37460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Empty screen conductor slots (5 total)</a:t>
            </a:r>
            <a:endParaRPr lang="en-GB" dirty="0"/>
          </a:p>
        </p:txBody>
      </p:sp>
      <p:cxnSp>
        <p:nvCxnSpPr>
          <p:cNvPr id="24" name="Straight Arrow Connector 23"/>
          <p:cNvCxnSpPr>
            <a:endCxn id="22" idx="4"/>
          </p:cNvCxnSpPr>
          <p:nvPr/>
        </p:nvCxnSpPr>
        <p:spPr>
          <a:xfrm flipH="1" flipV="1">
            <a:off x="2738302" y="3542219"/>
            <a:ext cx="358092" cy="1126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40210" y="2606115"/>
            <a:ext cx="504057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91396" y="3033517"/>
            <a:ext cx="14528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Elongated metal sphere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6" idx="0"/>
            <a:endCxn id="25" idx="3"/>
          </p:cNvCxnSpPr>
          <p:nvPr/>
        </p:nvCxnSpPr>
        <p:spPr>
          <a:xfrm flipV="1">
            <a:off x="1217832" y="2913428"/>
            <a:ext cx="296195" cy="1200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2013-02-15T08:44:18Z</dcterms:created>
  <dcterms:modified xsi:type="dcterms:W3CDTF">2013-02-15T08:48:25Z</dcterms:modified>
</cp:coreProperties>
</file>