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08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66" y="-492"/>
      </p:cViewPr>
      <p:guideLst>
        <p:guide orient="horz" pos="1588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4" y="1565764"/>
            <a:ext cx="10098723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8" y="2856177"/>
            <a:ext cx="831659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1925" y="148177"/>
            <a:ext cx="3473499" cy="3160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430" y="148177"/>
            <a:ext cx="10222481" cy="3160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3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5" y="3238868"/>
            <a:ext cx="10098723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5" y="2136300"/>
            <a:ext cx="10098723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3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430" y="864554"/>
            <a:ext cx="6847990" cy="24443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7434" y="864554"/>
            <a:ext cx="6847990" cy="24443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9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01846"/>
            <a:ext cx="10692765" cy="8400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2" y="1128237"/>
            <a:ext cx="5249439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2" y="1598433"/>
            <a:ext cx="5249439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7" y="1128237"/>
            <a:ext cx="525150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7" y="1598433"/>
            <a:ext cx="525150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1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00679"/>
            <a:ext cx="3908718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2" y="200679"/>
            <a:ext cx="6641725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3" y="1054733"/>
            <a:ext cx="3908718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0" y="3528219"/>
            <a:ext cx="712851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0" y="450361"/>
            <a:ext cx="712851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0" y="3944746"/>
            <a:ext cx="712851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3" y="201846"/>
            <a:ext cx="1069276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176073"/>
            <a:ext cx="1069276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3" y="4671624"/>
            <a:ext cx="277219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F6E5-F8D6-4271-BB71-E7845F93DD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1" y="4671624"/>
            <a:ext cx="376226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09" y="4671624"/>
            <a:ext cx="277219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360E-FE97-4032-BC8F-8852FB655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GitHub\Thesis_the_second\LHC_MKI\figures\mkipt2_heating_before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0392"/>
            <a:ext cx="11715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801" y="4104332"/>
            <a:ext cx="13097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March 2011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11217" y="4095091"/>
            <a:ext cx="1469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October 2011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30918" y="791964"/>
            <a:ext cx="631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65⁰C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1882" y="3816300"/>
            <a:ext cx="631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20⁰C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2013-02-15T13:56:08Z</dcterms:created>
  <dcterms:modified xsi:type="dcterms:W3CDTF">2013-02-15T13:58:48Z</dcterms:modified>
</cp:coreProperties>
</file>