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522075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132" y="-492"/>
      </p:cViewPr>
      <p:guideLst>
        <p:guide orient="horz" pos="1588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1565764"/>
            <a:ext cx="9793764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1" y="2856177"/>
            <a:ext cx="8065453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1A84-8D49-45FE-81ED-E888D1AC44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10F-1AB2-4BE8-A34A-4D65EF299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81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1A84-8D49-45FE-81ED-E888D1AC44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10F-1AB2-4BE8-A34A-4D65EF299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5896" y="148177"/>
            <a:ext cx="3266589" cy="31606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6131" y="148177"/>
            <a:ext cx="9607730" cy="31606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1A84-8D49-45FE-81ED-E888D1AC44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10F-1AB2-4BE8-A34A-4D65EF299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7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1A84-8D49-45FE-81ED-E888D1AC44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10F-1AB2-4BE8-A34A-4D65EF299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31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4" y="3238868"/>
            <a:ext cx="9793764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4" y="2136300"/>
            <a:ext cx="9793764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1A84-8D49-45FE-81ED-E888D1AC44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10F-1AB2-4BE8-A34A-4D65EF299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61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6132" y="864554"/>
            <a:ext cx="6437159" cy="24443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326" y="864554"/>
            <a:ext cx="6437159" cy="24443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1A84-8D49-45FE-81ED-E888D1AC44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10F-1AB2-4BE8-A34A-4D65EF299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28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4" y="201846"/>
            <a:ext cx="10369868" cy="8400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4" y="1128237"/>
            <a:ext cx="5090917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4" y="1598433"/>
            <a:ext cx="5090917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5" y="1128237"/>
            <a:ext cx="5092917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5" y="1598433"/>
            <a:ext cx="5092917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1A84-8D49-45FE-81ED-E888D1AC44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10F-1AB2-4BE8-A34A-4D65EF299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88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1A84-8D49-45FE-81ED-E888D1AC44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10F-1AB2-4BE8-A34A-4D65EF299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19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1A84-8D49-45FE-81ED-E888D1AC44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10F-1AB2-4BE8-A34A-4D65EF299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6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5" y="200679"/>
            <a:ext cx="3790683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1" y="200679"/>
            <a:ext cx="6441160" cy="4301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5" y="1054733"/>
            <a:ext cx="3790683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1A84-8D49-45FE-81ED-E888D1AC44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10F-1AB2-4BE8-A34A-4D65EF299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09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07" y="3528219"/>
            <a:ext cx="6913245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07" y="450361"/>
            <a:ext cx="6913245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07" y="3944746"/>
            <a:ext cx="6913245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1A84-8D49-45FE-81ED-E888D1AC44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10F-1AB2-4BE8-A34A-4D65EF299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0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4" y="201846"/>
            <a:ext cx="10369868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4" y="1176073"/>
            <a:ext cx="10369868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4" y="4671624"/>
            <a:ext cx="268848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1A84-8D49-45FE-81ED-E888D1AC44B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09" y="4671624"/>
            <a:ext cx="364865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87" y="4671624"/>
            <a:ext cx="268848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D10F-1AB2-4BE8-A34A-4D65EF299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8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itHub\Thesis_the_second\LHC_MKI\figures\mkipt8_heating_before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9" y="71884"/>
            <a:ext cx="11402491" cy="463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0125" y="4041565"/>
            <a:ext cx="13097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March 2011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937501" y="4029350"/>
            <a:ext cx="14696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October 2011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24229" y="778784"/>
            <a:ext cx="6319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65⁰C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193" y="3744292"/>
            <a:ext cx="6319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20⁰C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06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1</cp:revision>
  <dcterms:created xsi:type="dcterms:W3CDTF">2013-02-15T13:59:07Z</dcterms:created>
  <dcterms:modified xsi:type="dcterms:W3CDTF">2013-02-15T14:00:17Z</dcterms:modified>
</cp:coreProperties>
</file>