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79950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3228" y="-96"/>
      </p:cViewPr>
      <p:guideLst>
        <p:guide orient="horz" pos="1588"/>
        <p:guide pos="1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565764"/>
            <a:ext cx="3977958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3" y="2856178"/>
            <a:ext cx="3275965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4" y="201847"/>
            <a:ext cx="1052989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8" y="201847"/>
            <a:ext cx="3080967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4" y="3238868"/>
            <a:ext cx="3977958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4" y="2136301"/>
            <a:ext cx="3977958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5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" y="1128238"/>
            <a:ext cx="2067791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" y="1598433"/>
            <a:ext cx="2067791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1" y="1128238"/>
            <a:ext cx="2068603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1" y="1598433"/>
            <a:ext cx="2068603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9" y="200679"/>
            <a:ext cx="1539671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" y="200681"/>
            <a:ext cx="2616222" cy="4301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9" y="1054734"/>
            <a:ext cx="1539671" cy="34477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" y="3528220"/>
            <a:ext cx="2807970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" y="450361"/>
            <a:ext cx="280797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" y="3944746"/>
            <a:ext cx="2807970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8" y="201847"/>
            <a:ext cx="4211955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8" y="1176075"/>
            <a:ext cx="4211955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F0B1-1327-48BB-81F2-5CFDDF0B3E29}" type="datetimeFigureOut">
              <a:rPr lang="en-GB" smtClean="0"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" y="4671625"/>
            <a:ext cx="148198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597417" y="291258"/>
            <a:ext cx="3144984" cy="3144985"/>
          </a:xfrm>
          <a:prstGeom prst="ellipse">
            <a:avLst/>
          </a:prstGeom>
          <a:noFill/>
          <a:ln w="400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037577" y="41127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9722556">
            <a:off x="1682023" y="461125"/>
            <a:ext cx="216024" cy="80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8209251">
            <a:off x="1074501" y="81881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 rot="7196690">
            <a:off x="860206" y="112742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 rot="9190614">
            <a:off x="1357781" y="612241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 rot="6509065">
            <a:off x="706167" y="146760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037577" y="325082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 rot="7979625" flipV="1">
            <a:off x="3039497" y="2860876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 rot="6502455">
            <a:off x="3412764" y="2250893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 rot="15203973">
            <a:off x="703139" y="223977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 rot="7385526">
            <a:off x="3251988" y="2575457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 rot="5400000">
            <a:off x="3479614" y="187313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 rot="15229357">
            <a:off x="3436846" y="146314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 rot="12811241" flipV="1">
            <a:off x="2762676" y="604341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 rot="14380017">
            <a:off x="3301799" y="113533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 rot="11821362">
            <a:off x="2429585" y="46531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 rot="13322342">
            <a:off x="3071508" y="82642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 rot="14553433">
            <a:off x="862779" y="257216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 rot="16200000">
            <a:off x="654837" y="1873129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 rot="12624710">
            <a:off x="1374782" y="306938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 rot="13526096">
            <a:off x="1074501" y="2845843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340371" y="3928637"/>
            <a:ext cx="216024" cy="2688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340371" y="4333426"/>
            <a:ext cx="216024" cy="243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6395" y="3856629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556396" y="4272475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Conductor</a:t>
            </a:r>
            <a:endParaRPr lang="en-GB" dirty="0"/>
          </a:p>
        </p:txBody>
      </p:sp>
      <p:sp>
        <p:nvSpPr>
          <p:cNvPr id="128" name="Rectangle 127"/>
          <p:cNvSpPr/>
          <p:nvPr/>
        </p:nvSpPr>
        <p:spPr>
          <a:xfrm rot="20808089">
            <a:off x="2382073" y="3214825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 rot="11852315">
            <a:off x="1683578" y="319824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 rot="20317571">
            <a:off x="2731827" y="308496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726845" y="2721611"/>
            <a:ext cx="2909274" cy="1022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7</cp:revision>
  <dcterms:created xsi:type="dcterms:W3CDTF">2012-04-17T10:24:51Z</dcterms:created>
  <dcterms:modified xsi:type="dcterms:W3CDTF">2012-11-28T15:32:29Z</dcterms:modified>
</cp:coreProperties>
</file>