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3228" y="-96"/>
      </p:cViewPr>
      <p:guideLst>
        <p:guide orient="horz" pos="1588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565764"/>
            <a:ext cx="3977958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856178"/>
            <a:ext cx="327596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201847"/>
            <a:ext cx="1052989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201847"/>
            <a:ext cx="3080967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3238868"/>
            <a:ext cx="3977958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2136301"/>
            <a:ext cx="3977958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1128238"/>
            <a:ext cx="206779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598433"/>
            <a:ext cx="206779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1128238"/>
            <a:ext cx="2068603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1598433"/>
            <a:ext cx="2068603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9" y="200679"/>
            <a:ext cx="1539671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200681"/>
            <a:ext cx="261622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9" y="1054734"/>
            <a:ext cx="1539671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3528220"/>
            <a:ext cx="280797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450361"/>
            <a:ext cx="280797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3944746"/>
            <a:ext cx="280797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201847"/>
            <a:ext cx="421195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1176075"/>
            <a:ext cx="421195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4671625"/>
            <a:ext cx="14819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97417" y="291258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37577" y="41127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9722556">
            <a:off x="1682023" y="461125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8209251">
            <a:off x="1074501" y="81881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rot="7196690">
            <a:off x="860206" y="112742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 rot="9190614">
            <a:off x="1357781" y="612241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 rot="6509065">
            <a:off x="706167" y="146760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37577" y="325082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7979625" flipV="1">
            <a:off x="3039497" y="2860876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 rot="6502455">
            <a:off x="3412764" y="2250893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 rot="15203973">
            <a:off x="703139" y="223977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 rot="7385526">
            <a:off x="3251988" y="2575457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 rot="5400000">
            <a:off x="3479614" y="187313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 rot="15229357">
            <a:off x="3436846" y="146314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 rot="12811241" flipV="1">
            <a:off x="2762676" y="60434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4380017">
            <a:off x="3301799" y="113533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 rot="11821362">
            <a:off x="2429585" y="46531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rot="13322342">
            <a:off x="3071508" y="82642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rot="14553433">
            <a:off x="862779" y="257216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 rot="16200000">
            <a:off x="654837" y="187312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 rot="12624710">
            <a:off x="1374782" y="306938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 rot="13526096">
            <a:off x="1074501" y="2845843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40371" y="3928637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40371" y="4333426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6395" y="3856629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556396" y="427247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28" name="Rectangle 127"/>
          <p:cNvSpPr/>
          <p:nvPr/>
        </p:nvSpPr>
        <p:spPr>
          <a:xfrm rot="20808089">
            <a:off x="2382073" y="321482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 rot="11852315">
            <a:off x="1683578" y="319824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20317571">
            <a:off x="2731827" y="308496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8</cp:revision>
  <dcterms:created xsi:type="dcterms:W3CDTF">2012-04-17T10:24:51Z</dcterms:created>
  <dcterms:modified xsi:type="dcterms:W3CDTF">2012-11-28T15:32:48Z</dcterms:modified>
</cp:coreProperties>
</file>