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679950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3228" y="-96"/>
      </p:cViewPr>
      <p:guideLst>
        <p:guide orient="horz" pos="1588"/>
        <p:guide pos="1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1565764"/>
            <a:ext cx="3977958" cy="108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93" y="2856178"/>
            <a:ext cx="3275965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92964" y="201847"/>
            <a:ext cx="1052989" cy="43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998" y="201847"/>
            <a:ext cx="3080967" cy="43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4" y="3238868"/>
            <a:ext cx="3977958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84" y="2136301"/>
            <a:ext cx="3977958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997" y="1176075"/>
            <a:ext cx="2066978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8975" y="1176075"/>
            <a:ext cx="2066978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7" y="1128238"/>
            <a:ext cx="2067791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997" y="1598433"/>
            <a:ext cx="2067791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7351" y="1128238"/>
            <a:ext cx="2068603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7351" y="1598433"/>
            <a:ext cx="2068603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9" y="200679"/>
            <a:ext cx="1539671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730" y="200681"/>
            <a:ext cx="2616222" cy="43017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999" y="1054734"/>
            <a:ext cx="1539671" cy="34477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03" y="3528220"/>
            <a:ext cx="2807970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303" y="450361"/>
            <a:ext cx="2807970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303" y="3944746"/>
            <a:ext cx="2807970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998" y="201847"/>
            <a:ext cx="4211955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8" y="1176075"/>
            <a:ext cx="4211955" cy="3326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998" y="4671625"/>
            <a:ext cx="109198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8983" y="4671625"/>
            <a:ext cx="148198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3964" y="4671625"/>
            <a:ext cx="109198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597417" y="291258"/>
            <a:ext cx="3144984" cy="3144985"/>
          </a:xfrm>
          <a:prstGeom prst="ellipse">
            <a:avLst/>
          </a:prstGeom>
          <a:noFill/>
          <a:ln w="400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037577" y="41127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 rot="9722556">
            <a:off x="1682023" y="461125"/>
            <a:ext cx="216024" cy="803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 rot="8209251">
            <a:off x="1074501" y="81881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 rot="7196690">
            <a:off x="860206" y="112742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 rot="9190614">
            <a:off x="1357781" y="612241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 rot="6509065">
            <a:off x="706167" y="146760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2037577" y="325082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 rot="7979625" flipV="1">
            <a:off x="3039497" y="2860876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 rot="6502455">
            <a:off x="3412764" y="2250893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 rot="15203973">
            <a:off x="703139" y="223977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 rot="7385526">
            <a:off x="3251988" y="2575457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 rot="5400000">
            <a:off x="3479614" y="187313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 rot="15229357">
            <a:off x="3436846" y="146314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 rot="12811241" flipV="1">
            <a:off x="2762676" y="604341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 rot="14380017">
            <a:off x="3301799" y="113533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 rot="11821362">
            <a:off x="2429585" y="465318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 rot="13322342">
            <a:off x="3071508" y="82642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 rot="14553433">
            <a:off x="862779" y="257216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/>
          <p:cNvSpPr/>
          <p:nvPr/>
        </p:nvSpPr>
        <p:spPr>
          <a:xfrm rot="16200000">
            <a:off x="654837" y="1873129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 rot="12624710">
            <a:off x="1374782" y="306938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 rot="13526096">
            <a:off x="1074501" y="2845843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340371" y="3928637"/>
            <a:ext cx="216024" cy="2688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340371" y="4333426"/>
            <a:ext cx="216024" cy="243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6395" y="3856629"/>
            <a:ext cx="94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127" name="TextBox 126"/>
          <p:cNvSpPr txBox="1"/>
          <p:nvPr/>
        </p:nvSpPr>
        <p:spPr>
          <a:xfrm>
            <a:off x="556396" y="4272475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Conductor</a:t>
            </a:r>
            <a:endParaRPr lang="en-GB" dirty="0"/>
          </a:p>
        </p:txBody>
      </p:sp>
      <p:sp>
        <p:nvSpPr>
          <p:cNvPr id="128" name="Rectangle 127"/>
          <p:cNvSpPr/>
          <p:nvPr/>
        </p:nvSpPr>
        <p:spPr>
          <a:xfrm rot="20808089">
            <a:off x="2382073" y="3214825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 rot="11852315">
            <a:off x="1683578" y="319824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 rot="20317571">
            <a:off x="2731827" y="308496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hday</cp:lastModifiedBy>
  <cp:revision>5</cp:revision>
  <dcterms:created xsi:type="dcterms:W3CDTF">2012-04-17T10:24:51Z</dcterms:created>
  <dcterms:modified xsi:type="dcterms:W3CDTF">2012-11-28T15:26:59Z</dcterms:modified>
</cp:coreProperties>
</file>