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684" y="-84"/>
      </p:cViewPr>
      <p:guideLst>
        <p:guide orient="horz" pos="15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5764"/>
            <a:ext cx="7772400" cy="108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56178"/>
            <a:ext cx="6400800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17/04/2012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17/04/2012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1847"/>
            <a:ext cx="2057400" cy="43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1847"/>
            <a:ext cx="6019800" cy="43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17/04/2012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17/04/2012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8868"/>
            <a:ext cx="7772400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6301"/>
            <a:ext cx="7772400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17/04/2012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6075"/>
            <a:ext cx="4038600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6075"/>
            <a:ext cx="4038600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17/04/2012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8238"/>
            <a:ext cx="4040188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8433"/>
            <a:ext cx="4040188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28238"/>
            <a:ext cx="4041775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598433"/>
            <a:ext cx="4041775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17/04/2012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17/04/2012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17/04/2012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0678"/>
            <a:ext cx="3008313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681"/>
            <a:ext cx="5111750" cy="43017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54733"/>
            <a:ext cx="3008313" cy="34477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17/04/2012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8220"/>
            <a:ext cx="5486400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0361"/>
            <a:ext cx="5486400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44746"/>
            <a:ext cx="5486400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17/04/2012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847"/>
            <a:ext cx="8229600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6075"/>
            <a:ext cx="8229600" cy="332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71625"/>
            <a:ext cx="21336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F0B1-1327-48BB-81F2-5CFDDF0B3E29}" type="datetimeFigureOut">
              <a:rPr lang="en-GB" smtClean="0"/>
              <a:t>17/04/2012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71625"/>
            <a:ext cx="28956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71625"/>
            <a:ext cx="21336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/>
          <p:cNvSpPr/>
          <p:nvPr/>
        </p:nvSpPr>
        <p:spPr>
          <a:xfrm>
            <a:off x="827584" y="404664"/>
            <a:ext cx="3144984" cy="3144985"/>
          </a:xfrm>
          <a:prstGeom prst="ellipse">
            <a:avLst/>
          </a:prstGeom>
          <a:noFill/>
          <a:ln w="400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2267744" y="548680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 rot="9722556">
            <a:off x="1842376" y="592028"/>
            <a:ext cx="216024" cy="803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/>
          <p:cNvSpPr/>
          <p:nvPr/>
        </p:nvSpPr>
        <p:spPr>
          <a:xfrm rot="7531726">
            <a:off x="1167749" y="1127272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/>
          <p:cNvSpPr/>
          <p:nvPr/>
        </p:nvSpPr>
        <p:spPr>
          <a:xfrm rot="6806476">
            <a:off x="939588" y="149019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/>
          <p:cNvSpPr/>
          <p:nvPr/>
        </p:nvSpPr>
        <p:spPr>
          <a:xfrm rot="8814748">
            <a:off x="1477796" y="817833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 rot="5400000">
            <a:off x="899592" y="1916832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2341945" y="3364235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 rot="9638625" flipV="1">
            <a:off x="2777207" y="3245643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 rot="7779299">
            <a:off x="3408508" y="277905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 rot="6672754">
            <a:off x="3600531" y="2426596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/>
          <p:cNvSpPr/>
          <p:nvPr/>
        </p:nvSpPr>
        <p:spPr>
          <a:xfrm rot="8613780">
            <a:off x="3132109" y="3054065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 rot="5400000">
            <a:off x="3707904" y="198884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 rot="14956721">
            <a:off x="3671784" y="1634552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 rot="12811241" flipV="1">
            <a:off x="3055664" y="754001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 rot="14208701">
            <a:off x="3545132" y="1270849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 rot="11821362">
            <a:off x="2705599" y="57872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 rot="13965001">
            <a:off x="3333890" y="980487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 rot="13839516">
            <a:off x="1183484" y="277253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 rot="14958524">
            <a:off x="945787" y="235321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 rot="11821362">
            <a:off x="1913512" y="3315028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/>
        </p:nvSpPr>
        <p:spPr>
          <a:xfrm rot="12886390">
            <a:off x="1528907" y="3143058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5148064" y="548680"/>
            <a:ext cx="3144984" cy="3144985"/>
          </a:xfrm>
          <a:prstGeom prst="ellipse">
            <a:avLst/>
          </a:prstGeom>
          <a:noFill/>
          <a:ln w="400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/>
          <p:cNvSpPr/>
          <p:nvPr/>
        </p:nvSpPr>
        <p:spPr>
          <a:xfrm>
            <a:off x="6588224" y="548680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/>
          <p:cNvSpPr/>
          <p:nvPr/>
        </p:nvSpPr>
        <p:spPr>
          <a:xfrm rot="9722556">
            <a:off x="6163307" y="580023"/>
            <a:ext cx="216024" cy="803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 rot="7531726">
            <a:off x="5348145" y="1125557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/>
          <p:cNvSpPr/>
          <p:nvPr/>
        </p:nvSpPr>
        <p:spPr>
          <a:xfrm rot="6806476">
            <a:off x="5116052" y="156220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/>
          <p:cNvSpPr/>
          <p:nvPr/>
        </p:nvSpPr>
        <p:spPr>
          <a:xfrm rot="8814748">
            <a:off x="5726267" y="817832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/>
          <p:cNvSpPr/>
          <p:nvPr/>
        </p:nvSpPr>
        <p:spPr>
          <a:xfrm rot="5400000">
            <a:off x="5076056" y="2060848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/>
          <p:cNvSpPr/>
          <p:nvPr/>
        </p:nvSpPr>
        <p:spPr>
          <a:xfrm>
            <a:off x="6660232" y="3645025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/>
          <p:cNvSpPr/>
          <p:nvPr/>
        </p:nvSpPr>
        <p:spPr>
          <a:xfrm rot="9638625" flipV="1">
            <a:off x="7169694" y="3533676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/>
          <p:cNvSpPr/>
          <p:nvPr/>
        </p:nvSpPr>
        <p:spPr>
          <a:xfrm rot="7779299">
            <a:off x="7873005" y="2995076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/>
          <p:cNvSpPr/>
          <p:nvPr/>
        </p:nvSpPr>
        <p:spPr>
          <a:xfrm rot="6672754">
            <a:off x="8065025" y="2642619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 rot="8613780">
            <a:off x="7596605" y="3270090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/>
          <p:cNvSpPr/>
          <p:nvPr/>
        </p:nvSpPr>
        <p:spPr>
          <a:xfrm rot="5400000">
            <a:off x="8172400" y="2132857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/>
          <p:cNvSpPr/>
          <p:nvPr/>
        </p:nvSpPr>
        <p:spPr>
          <a:xfrm rot="14956721">
            <a:off x="8136281" y="1778567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/>
          <p:cNvSpPr/>
          <p:nvPr/>
        </p:nvSpPr>
        <p:spPr>
          <a:xfrm rot="12811241" flipV="1">
            <a:off x="7453795" y="744666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/>
          <p:cNvSpPr/>
          <p:nvPr/>
        </p:nvSpPr>
        <p:spPr>
          <a:xfrm rot="14208701">
            <a:off x="8009627" y="141486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/>
          <p:cNvSpPr/>
          <p:nvPr/>
        </p:nvSpPr>
        <p:spPr>
          <a:xfrm rot="11821362">
            <a:off x="7098088" y="57872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/>
          <p:cNvSpPr/>
          <p:nvPr/>
        </p:nvSpPr>
        <p:spPr>
          <a:xfrm rot="13965001">
            <a:off x="7798387" y="105249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/>
          <p:cNvSpPr/>
          <p:nvPr/>
        </p:nvSpPr>
        <p:spPr>
          <a:xfrm rot="13839516">
            <a:off x="5424402" y="3067307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/>
          <p:cNvSpPr/>
          <p:nvPr/>
        </p:nvSpPr>
        <p:spPr>
          <a:xfrm rot="14958524">
            <a:off x="5183906" y="2642667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/>
          <p:cNvSpPr/>
          <p:nvPr/>
        </p:nvSpPr>
        <p:spPr>
          <a:xfrm rot="11821362">
            <a:off x="6161984" y="3603060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/>
          <p:cNvSpPr/>
          <p:nvPr/>
        </p:nvSpPr>
        <p:spPr>
          <a:xfrm rot="12886390">
            <a:off x="5725372" y="3412166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3923927" y="3256438"/>
            <a:ext cx="216024" cy="2688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/>
          <p:cNvSpPr/>
          <p:nvPr/>
        </p:nvSpPr>
        <p:spPr>
          <a:xfrm>
            <a:off x="3923927" y="3661227"/>
            <a:ext cx="216024" cy="243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39951" y="3184430"/>
            <a:ext cx="94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118" name="TextBox 117"/>
          <p:cNvSpPr txBox="1"/>
          <p:nvPr/>
        </p:nvSpPr>
        <p:spPr>
          <a:xfrm>
            <a:off x="4139952" y="3600276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Conductor</a:t>
            </a:r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5220073" y="4032324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Enclosed slots – Screen Conductors 1.2mm below the surface</a:t>
            </a:r>
            <a:endParaRPr lang="en-GB" dirty="0"/>
          </a:p>
        </p:txBody>
      </p:sp>
      <p:sp>
        <p:nvSpPr>
          <p:cNvPr id="120" name="TextBox 119"/>
          <p:cNvSpPr txBox="1"/>
          <p:nvPr/>
        </p:nvSpPr>
        <p:spPr>
          <a:xfrm>
            <a:off x="683568" y="403232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Open slots – Screen Conductors in recessed slots in ceramic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CERN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hday</cp:lastModifiedBy>
  <cp:revision>3</cp:revision>
  <dcterms:created xsi:type="dcterms:W3CDTF">2012-04-17T10:24:51Z</dcterms:created>
  <dcterms:modified xsi:type="dcterms:W3CDTF">2012-04-17T10:37:28Z</dcterms:modified>
</cp:coreProperties>
</file>