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200900" cy="5040313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686" y="-96"/>
      </p:cViewPr>
      <p:guideLst>
        <p:guide orient="horz" pos="1589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8312-65BF-4D21-AACD-37FCAF4C2F2A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6D195-6E7A-4EA4-9727-EE74C5165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6D195-6E7A-4EA4-9727-EE74C51655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1" y="1565768"/>
            <a:ext cx="6120765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8" y="2856177"/>
            <a:ext cx="5040631" cy="1288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3" y="201849"/>
            <a:ext cx="1620202" cy="4300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201849"/>
            <a:ext cx="4740592" cy="4300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5" y="3238870"/>
            <a:ext cx="6120765" cy="1001061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5" y="2136301"/>
            <a:ext cx="6120765" cy="110256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9" y="1176075"/>
            <a:ext cx="3180397" cy="332637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61" y="1176075"/>
            <a:ext cx="3180397" cy="332637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1128237"/>
            <a:ext cx="3181648" cy="47019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6" y="1598435"/>
            <a:ext cx="3181648" cy="2904014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1" y="1128237"/>
            <a:ext cx="3182897" cy="47019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1" y="1598435"/>
            <a:ext cx="3182897" cy="2904014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200680"/>
            <a:ext cx="2369047" cy="85405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5" y="200680"/>
            <a:ext cx="4025503" cy="4301767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9" y="1054733"/>
            <a:ext cx="2369047" cy="3447714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3528218"/>
            <a:ext cx="4320540" cy="41652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450364"/>
            <a:ext cx="4320540" cy="3024188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3944746"/>
            <a:ext cx="4320540" cy="591535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8" y="201849"/>
            <a:ext cx="6480811" cy="840052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8" y="1176075"/>
            <a:ext cx="6480811" cy="3326373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6" y="4671626"/>
            <a:ext cx="1680210" cy="26835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1" y="4671626"/>
            <a:ext cx="2280285" cy="26835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671626"/>
            <a:ext cx="1680210" cy="26835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89033"/>
            <a:ext cx="6336754" cy="39316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48445" y="2015951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6074" y="1707936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48122" y="1439887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16074" y="1139625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6074" y="648097"/>
            <a:ext cx="4420" cy="1587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8445" y="579693"/>
            <a:ext cx="0" cy="1656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8082" y="223227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00170" y="1984985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4266" y="144041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944266" y="4439073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664346" y="72033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2160290" y="4367065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6337077" y="576173"/>
            <a:ext cx="792088" cy="360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0" y="360065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0" y="4295057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456434" y="4655097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456434" y="4871121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8442" y="4583089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3528442" y="4810171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408695" y="288057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16074" y="4295057"/>
            <a:ext cx="154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Metallization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216397" y="579693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648445" y="848088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33323" y="2298764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632218" y="2592206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00170" y="2880047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60988" y="3168377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203164" y="3456111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660988" y="3744143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20494" y="4032175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Parallelogram 65"/>
          <p:cNvSpPr/>
          <p:nvPr/>
        </p:nvSpPr>
        <p:spPr>
          <a:xfrm>
            <a:off x="4536554" y="0"/>
            <a:ext cx="1224136" cy="4695161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274456" y="195687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</a:t>
            </a: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11</cp:revision>
  <dcterms:created xsi:type="dcterms:W3CDTF">2012-04-16T13:32:26Z</dcterms:created>
  <dcterms:modified xsi:type="dcterms:W3CDTF">2012-11-28T13:27:15Z</dcterms:modified>
</cp:coreProperties>
</file>