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3600450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102" y="-282"/>
      </p:cViewPr>
      <p:guideLst>
        <p:guide orient="horz" pos="1135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118478"/>
            <a:ext cx="6733381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040255"/>
            <a:ext cx="5545139" cy="920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44189"/>
            <a:ext cx="1782365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144189"/>
            <a:ext cx="5215069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2313626"/>
            <a:ext cx="6733381" cy="71508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526025"/>
            <a:ext cx="6733381" cy="7875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4" y="840106"/>
            <a:ext cx="3498717" cy="237613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8" y="840106"/>
            <a:ext cx="3498717" cy="237613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4" y="805936"/>
            <a:ext cx="3500093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4" y="1141810"/>
            <a:ext cx="3500093" cy="2074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8" y="805936"/>
            <a:ext cx="3501467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8" y="1141810"/>
            <a:ext cx="3501467" cy="2074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4" y="143351"/>
            <a:ext cx="2606161" cy="6100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43352"/>
            <a:ext cx="4428408" cy="307288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4" y="753428"/>
            <a:ext cx="2606161" cy="2462808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2520314"/>
            <a:ext cx="4752975" cy="297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321708"/>
            <a:ext cx="4752975" cy="2160270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2817853"/>
            <a:ext cx="4752975" cy="422552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44189"/>
            <a:ext cx="7129464" cy="600075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840106"/>
            <a:ext cx="7129464" cy="2376130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3337088"/>
            <a:ext cx="1848379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01/08/2012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3337088"/>
            <a:ext cx="2508515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3337088"/>
            <a:ext cx="1848379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55198"/>
            <a:ext cx="6984876" cy="237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64196" y="59921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296244" y="959254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296244" y="2399414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864196" y="203937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6244" y="1679334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864196" y="131929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864196" y="671222"/>
            <a:ext cx="0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1"/>
          </p:cNvCxnSpPr>
          <p:nvPr/>
        </p:nvCxnSpPr>
        <p:spPr>
          <a:xfrm>
            <a:off x="1296244" y="1031262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6204" y="225540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64196" y="2615438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92388" y="167166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592388" y="2975478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312469" y="95160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2808413" y="2903472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6985199" y="599298"/>
            <a:ext cx="79208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512540" y="383192"/>
            <a:ext cx="10078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512540" y="2831464"/>
            <a:ext cx="10078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104556" y="3191502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4104556" y="3407528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6565" y="3119496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4176564" y="3346578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7056818" y="311182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196" y="3155290"/>
            <a:ext cx="151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</a:t>
            </a:r>
            <a:r>
              <a:rPr lang="en-GB" dirty="0" err="1" smtClean="0"/>
              <a:t>Metalisation</a:t>
            </a:r>
            <a:endParaRPr lang="en-GB" dirty="0"/>
          </a:p>
        </p:txBody>
      </p:sp>
      <p:sp>
        <p:nvSpPr>
          <p:cNvPr id="71" name="Parallelogram 70"/>
          <p:cNvSpPr/>
          <p:nvPr/>
        </p:nvSpPr>
        <p:spPr>
          <a:xfrm>
            <a:off x="5400700" y="23127"/>
            <a:ext cx="1008112" cy="3312393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0" y="2831198"/>
            <a:ext cx="576436" cy="45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-5575" y="370764"/>
            <a:ext cx="582011" cy="58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594519" y="233659"/>
            <a:ext cx="918021" cy="58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594519" y="2946404"/>
            <a:ext cx="918021" cy="58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 rot="5400000">
            <a:off x="491812" y="2897069"/>
            <a:ext cx="16924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 rot="5400000">
            <a:off x="1427916" y="2897070"/>
            <a:ext cx="16924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 rot="5400000">
            <a:off x="1405057" y="319880"/>
            <a:ext cx="16924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 rot="5400000">
            <a:off x="502443" y="307652"/>
            <a:ext cx="193701" cy="45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28334" y="23226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10</cp:revision>
  <dcterms:created xsi:type="dcterms:W3CDTF">2012-04-16T13:32:26Z</dcterms:created>
  <dcterms:modified xsi:type="dcterms:W3CDTF">2012-08-01T15:03:06Z</dcterms:modified>
</cp:coreProperties>
</file>