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200900" cy="5761038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2160" y="-102"/>
      </p:cViewPr>
      <p:guideLst>
        <p:guide orient="horz" pos="1816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8312-65BF-4D21-AACD-37FCAF4C2F2A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6D195-6E7A-4EA4-9727-EE74C5165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0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6D195-6E7A-4EA4-9727-EE74C51655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2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1789660"/>
            <a:ext cx="6120765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3264588"/>
            <a:ext cx="5040631" cy="14722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3" y="230712"/>
            <a:ext cx="1620202" cy="49155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230712"/>
            <a:ext cx="4740592" cy="49155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6" y="3702003"/>
            <a:ext cx="6120765" cy="114420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6" y="2441775"/>
            <a:ext cx="6120765" cy="1260227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50" y="1344245"/>
            <a:ext cx="3180397" cy="380201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62" y="1344245"/>
            <a:ext cx="3180397" cy="380201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1289566"/>
            <a:ext cx="3181648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6" y="1826999"/>
            <a:ext cx="3181648" cy="331926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2" y="1289566"/>
            <a:ext cx="3182897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2" y="1826999"/>
            <a:ext cx="3182897" cy="331926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0" y="229376"/>
            <a:ext cx="2369047" cy="97617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6" y="229376"/>
            <a:ext cx="4025503" cy="4916886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0" y="1205551"/>
            <a:ext cx="2369047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8" y="4032726"/>
            <a:ext cx="4320540" cy="47608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8" y="514763"/>
            <a:ext cx="4320540" cy="3456623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8" y="4508814"/>
            <a:ext cx="4320540" cy="676120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230712"/>
            <a:ext cx="6480811" cy="960173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344245"/>
            <a:ext cx="6480811" cy="3802018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6" y="5339632"/>
            <a:ext cx="1680210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2" y="5339632"/>
            <a:ext cx="2280285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5339632"/>
            <a:ext cx="1680210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0" y="648271"/>
            <a:ext cx="6336754" cy="4046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652542" y="2274647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220171" y="1966632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652219" y="1698583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220171" y="1398321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20171" y="906793"/>
            <a:ext cx="4420" cy="1587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52542" y="838389"/>
            <a:ext cx="0" cy="1656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92179" y="249096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04267" y="2243681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948363" y="402737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1948363" y="4847594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>
            <a:off x="2670100" y="80018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1948363" y="5090475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14" name="Rectangle 113"/>
          <p:cNvSpPr/>
          <p:nvPr/>
        </p:nvSpPr>
        <p:spPr>
          <a:xfrm>
            <a:off x="6341174" y="834869"/>
            <a:ext cx="792088" cy="360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-2360" y="357017"/>
            <a:ext cx="98519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4097" y="4896743"/>
            <a:ext cx="93205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3455975" y="5114196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3455975" y="5330220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27983" y="5042188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>
            <a:off x="3527983" y="5269270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6412792" y="546753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15615" y="5114196"/>
            <a:ext cx="154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Metallization</a:t>
            </a:r>
            <a:endParaRPr lang="en-GB" dirty="0"/>
          </a:p>
        </p:txBody>
      </p:sp>
      <p:sp>
        <p:nvSpPr>
          <p:cNvPr id="123" name="Rectangle 122"/>
          <p:cNvSpPr/>
          <p:nvPr/>
        </p:nvSpPr>
        <p:spPr>
          <a:xfrm>
            <a:off x="220494" y="83838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652542" y="1106784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37420" y="2557460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636315" y="2850902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204267" y="3138743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665085" y="3427073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07261" y="3714807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665085" y="4002839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224591" y="4290871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Parallelogram 131"/>
          <p:cNvSpPr/>
          <p:nvPr/>
        </p:nvSpPr>
        <p:spPr>
          <a:xfrm>
            <a:off x="4536554" y="250026"/>
            <a:ext cx="1224136" cy="4864169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TextBox 132"/>
          <p:cNvSpPr txBox="1"/>
          <p:nvPr/>
        </p:nvSpPr>
        <p:spPr>
          <a:xfrm>
            <a:off x="278553" y="221557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</a:t>
            </a:r>
            <a:endParaRPr lang="en-GB" sz="1600" dirty="0"/>
          </a:p>
        </p:txBody>
      </p:sp>
      <p:sp>
        <p:nvSpPr>
          <p:cNvPr id="134" name="Rectangle 133"/>
          <p:cNvSpPr/>
          <p:nvPr/>
        </p:nvSpPr>
        <p:spPr>
          <a:xfrm>
            <a:off x="936154" y="579546"/>
            <a:ext cx="98519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936154" y="4699956"/>
            <a:ext cx="9131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936154" y="4699956"/>
            <a:ext cx="45719" cy="242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936153" y="359899"/>
            <a:ext cx="45719" cy="242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13</cp:revision>
  <dcterms:created xsi:type="dcterms:W3CDTF">2012-04-16T13:32:26Z</dcterms:created>
  <dcterms:modified xsi:type="dcterms:W3CDTF">2012-11-28T14:36:14Z</dcterms:modified>
</cp:coreProperties>
</file>