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5761038"/>
  <p:notesSz cx="6858000" cy="9144000"/>
  <p:defaultTextStyle>
    <a:defPPr>
      <a:defRPr lang="en-US"/>
    </a:defPPr>
    <a:lvl1pPr marL="0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8584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7168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5752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4335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2919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1504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0087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68671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2208" y="-102"/>
      </p:cViewPr>
      <p:guideLst>
        <p:guide orient="horz" pos="1816"/>
        <p:guide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69" y="1789660"/>
            <a:ext cx="6120765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6" y="3264588"/>
            <a:ext cx="5040631" cy="14722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0653" y="230711"/>
            <a:ext cx="1620202" cy="49155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46" y="230711"/>
            <a:ext cx="4740592" cy="49155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3" y="3702002"/>
            <a:ext cx="6120765" cy="1144206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3" y="2441775"/>
            <a:ext cx="6120765" cy="1260226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85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716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257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3433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4291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515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6008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6867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7" y="1344244"/>
            <a:ext cx="3180397" cy="3802018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0459" y="1344244"/>
            <a:ext cx="3180397" cy="3802018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6" y="1289566"/>
            <a:ext cx="3181648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584" indent="0">
              <a:buNone/>
              <a:defRPr sz="1300" b="1"/>
            </a:lvl2pPr>
            <a:lvl3pPr marL="617168" indent="0">
              <a:buNone/>
              <a:defRPr sz="1200" b="1"/>
            </a:lvl3pPr>
            <a:lvl4pPr marL="925752" indent="0">
              <a:buNone/>
              <a:defRPr sz="1100" b="1"/>
            </a:lvl4pPr>
            <a:lvl5pPr marL="1234335" indent="0">
              <a:buNone/>
              <a:defRPr sz="1100" b="1"/>
            </a:lvl5pPr>
            <a:lvl6pPr marL="1542919" indent="0">
              <a:buNone/>
              <a:defRPr sz="1100" b="1"/>
            </a:lvl6pPr>
            <a:lvl7pPr marL="1851504" indent="0">
              <a:buNone/>
              <a:defRPr sz="1100" b="1"/>
            </a:lvl7pPr>
            <a:lvl8pPr marL="2160087" indent="0">
              <a:buNone/>
              <a:defRPr sz="1100" b="1"/>
            </a:lvl8pPr>
            <a:lvl9pPr marL="246867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6" y="1826997"/>
            <a:ext cx="3181648" cy="3319265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59" y="1289566"/>
            <a:ext cx="3182897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584" indent="0">
              <a:buNone/>
              <a:defRPr sz="1300" b="1"/>
            </a:lvl2pPr>
            <a:lvl3pPr marL="617168" indent="0">
              <a:buNone/>
              <a:defRPr sz="1200" b="1"/>
            </a:lvl3pPr>
            <a:lvl4pPr marL="925752" indent="0">
              <a:buNone/>
              <a:defRPr sz="1100" b="1"/>
            </a:lvl4pPr>
            <a:lvl5pPr marL="1234335" indent="0">
              <a:buNone/>
              <a:defRPr sz="1100" b="1"/>
            </a:lvl5pPr>
            <a:lvl6pPr marL="1542919" indent="0">
              <a:buNone/>
              <a:defRPr sz="1100" b="1"/>
            </a:lvl6pPr>
            <a:lvl7pPr marL="1851504" indent="0">
              <a:buNone/>
              <a:defRPr sz="1100" b="1"/>
            </a:lvl7pPr>
            <a:lvl8pPr marL="2160087" indent="0">
              <a:buNone/>
              <a:defRPr sz="1100" b="1"/>
            </a:lvl8pPr>
            <a:lvl9pPr marL="246867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59" y="1826997"/>
            <a:ext cx="3182897" cy="3319265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7" y="229375"/>
            <a:ext cx="2369047" cy="97617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53" y="229376"/>
            <a:ext cx="4025503" cy="4916886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47" y="1205552"/>
            <a:ext cx="2369047" cy="3940710"/>
          </a:xfrm>
        </p:spPr>
        <p:txBody>
          <a:bodyPr/>
          <a:lstStyle>
            <a:lvl1pPr marL="0" indent="0">
              <a:buNone/>
              <a:defRPr sz="1000"/>
            </a:lvl1pPr>
            <a:lvl2pPr marL="308584" indent="0">
              <a:buNone/>
              <a:defRPr sz="800"/>
            </a:lvl2pPr>
            <a:lvl3pPr marL="617168" indent="0">
              <a:buNone/>
              <a:defRPr sz="700"/>
            </a:lvl3pPr>
            <a:lvl4pPr marL="925752" indent="0">
              <a:buNone/>
              <a:defRPr sz="600"/>
            </a:lvl4pPr>
            <a:lvl5pPr marL="1234335" indent="0">
              <a:buNone/>
              <a:defRPr sz="600"/>
            </a:lvl5pPr>
            <a:lvl6pPr marL="1542919" indent="0">
              <a:buNone/>
              <a:defRPr sz="600"/>
            </a:lvl6pPr>
            <a:lvl7pPr marL="1851504" indent="0">
              <a:buNone/>
              <a:defRPr sz="600"/>
            </a:lvl7pPr>
            <a:lvl8pPr marL="2160087" indent="0">
              <a:buNone/>
              <a:defRPr sz="600"/>
            </a:lvl8pPr>
            <a:lvl9pPr marL="246867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28" y="4032725"/>
            <a:ext cx="4320540" cy="476087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28" y="514761"/>
            <a:ext cx="4320540" cy="3456623"/>
          </a:xfrm>
        </p:spPr>
        <p:txBody>
          <a:bodyPr/>
          <a:lstStyle>
            <a:lvl1pPr marL="0" indent="0">
              <a:buNone/>
              <a:defRPr sz="2100"/>
            </a:lvl1pPr>
            <a:lvl2pPr marL="308584" indent="0">
              <a:buNone/>
              <a:defRPr sz="1900"/>
            </a:lvl2pPr>
            <a:lvl3pPr marL="617168" indent="0">
              <a:buNone/>
              <a:defRPr sz="1700"/>
            </a:lvl3pPr>
            <a:lvl4pPr marL="925752" indent="0">
              <a:buNone/>
              <a:defRPr sz="1300"/>
            </a:lvl4pPr>
            <a:lvl5pPr marL="1234335" indent="0">
              <a:buNone/>
              <a:defRPr sz="1300"/>
            </a:lvl5pPr>
            <a:lvl6pPr marL="1542919" indent="0">
              <a:buNone/>
              <a:defRPr sz="1300"/>
            </a:lvl6pPr>
            <a:lvl7pPr marL="1851504" indent="0">
              <a:buNone/>
              <a:defRPr sz="1300"/>
            </a:lvl7pPr>
            <a:lvl8pPr marL="2160087" indent="0">
              <a:buNone/>
              <a:defRPr sz="1300"/>
            </a:lvl8pPr>
            <a:lvl9pPr marL="2468671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28" y="4508813"/>
            <a:ext cx="4320540" cy="676121"/>
          </a:xfrm>
        </p:spPr>
        <p:txBody>
          <a:bodyPr/>
          <a:lstStyle>
            <a:lvl1pPr marL="0" indent="0">
              <a:buNone/>
              <a:defRPr sz="1000"/>
            </a:lvl1pPr>
            <a:lvl2pPr marL="308584" indent="0">
              <a:buNone/>
              <a:defRPr sz="800"/>
            </a:lvl2pPr>
            <a:lvl3pPr marL="617168" indent="0">
              <a:buNone/>
              <a:defRPr sz="700"/>
            </a:lvl3pPr>
            <a:lvl4pPr marL="925752" indent="0">
              <a:buNone/>
              <a:defRPr sz="600"/>
            </a:lvl4pPr>
            <a:lvl5pPr marL="1234335" indent="0">
              <a:buNone/>
              <a:defRPr sz="600"/>
            </a:lvl5pPr>
            <a:lvl6pPr marL="1542919" indent="0">
              <a:buNone/>
              <a:defRPr sz="600"/>
            </a:lvl6pPr>
            <a:lvl7pPr marL="1851504" indent="0">
              <a:buNone/>
              <a:defRPr sz="600"/>
            </a:lvl7pPr>
            <a:lvl8pPr marL="2160087" indent="0">
              <a:buNone/>
              <a:defRPr sz="600"/>
            </a:lvl8pPr>
            <a:lvl9pPr marL="246867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6" y="230711"/>
            <a:ext cx="6480811" cy="960173"/>
          </a:xfrm>
          <a:prstGeom prst="rect">
            <a:avLst/>
          </a:prstGeom>
        </p:spPr>
        <p:txBody>
          <a:bodyPr vert="horz" lIns="61717" tIns="30858" rIns="61717" bIns="308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6" y="1344244"/>
            <a:ext cx="6480811" cy="3802018"/>
          </a:xfrm>
          <a:prstGeom prst="rect">
            <a:avLst/>
          </a:prstGeom>
        </p:spPr>
        <p:txBody>
          <a:bodyPr vert="horz" lIns="61717" tIns="30858" rIns="61717" bIns="308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46" y="5339631"/>
            <a:ext cx="1680210" cy="306723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09" y="5339631"/>
            <a:ext cx="2280285" cy="306723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5" y="5339631"/>
            <a:ext cx="1680210" cy="306723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168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37" indent="-231437" algn="l" defTabSz="61716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01449" indent="-192865" algn="l" defTabSz="61716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1459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43" indent="-154292" algn="l" defTabSz="61716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628" indent="-154292" algn="l" defTabSz="61716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211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05795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380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22963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8584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7168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752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335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2919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504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087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671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0" y="387536"/>
            <a:ext cx="6336754" cy="35731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216074" y="576089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648445" y="811869"/>
            <a:ext cx="5688632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648122" y="1756985"/>
            <a:ext cx="5688955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216075" y="1504957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648445" y="1263059"/>
            <a:ext cx="5688632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216074" y="1027513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Connector 57"/>
          <p:cNvCxnSpPr/>
          <p:nvPr/>
        </p:nvCxnSpPr>
        <p:spPr>
          <a:xfrm>
            <a:off x="216074" y="648097"/>
            <a:ext cx="0" cy="20162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16397" y="1901001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944266" y="144041"/>
            <a:ext cx="4464496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944266" y="4099125"/>
            <a:ext cx="4464496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2664346" y="72033"/>
            <a:ext cx="10724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Return </a:t>
            </a:r>
            <a:r>
              <a:rPr lang="en-GB" dirty="0" err="1" smtClean="0"/>
              <a:t>Busbar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2160290" y="4027117"/>
            <a:ext cx="143821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High Voltage </a:t>
            </a:r>
            <a:r>
              <a:rPr lang="en-GB" dirty="0" err="1" smtClean="0"/>
              <a:t>Busbar</a:t>
            </a:r>
            <a:endParaRPr lang="en-GB" dirty="0"/>
          </a:p>
        </p:txBody>
      </p:sp>
      <p:sp>
        <p:nvSpPr>
          <p:cNvPr id="66" name="Rectangle 65"/>
          <p:cNvSpPr/>
          <p:nvPr/>
        </p:nvSpPr>
        <p:spPr>
          <a:xfrm>
            <a:off x="6337077" y="576173"/>
            <a:ext cx="792088" cy="31684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0" y="360065"/>
            <a:ext cx="187225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0" y="3955109"/>
            <a:ext cx="187225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3456434" y="4315149"/>
            <a:ext cx="72008" cy="801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3456434" y="4531173"/>
            <a:ext cx="72008" cy="541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528442" y="4243141"/>
            <a:ext cx="691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72" name="TextBox 71"/>
          <p:cNvSpPr txBox="1"/>
          <p:nvPr/>
        </p:nvSpPr>
        <p:spPr>
          <a:xfrm>
            <a:off x="3528442" y="4470223"/>
            <a:ext cx="12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Screen Conductor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6408695" y="288057"/>
            <a:ext cx="79220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 smtClean="0"/>
              <a:t>Beam Pipe</a:t>
            </a:r>
            <a:endParaRPr lang="en-GB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216074" y="3955109"/>
            <a:ext cx="1514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External </a:t>
            </a:r>
            <a:r>
              <a:rPr lang="en-GB" dirty="0" err="1" smtClean="0"/>
              <a:t>Metalisation</a:t>
            </a:r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300013" y="1648973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6075" y="1995924"/>
            <a:ext cx="6120679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648445" y="2232273"/>
            <a:ext cx="5688955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/>
          <p:cNvSpPr/>
          <p:nvPr/>
        </p:nvSpPr>
        <p:spPr>
          <a:xfrm>
            <a:off x="216075" y="2448381"/>
            <a:ext cx="6111473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400697" y="2721107"/>
            <a:ext cx="6111473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/>
          <p:cNvSpPr/>
          <p:nvPr/>
        </p:nvSpPr>
        <p:spPr>
          <a:xfrm>
            <a:off x="621648" y="3024535"/>
            <a:ext cx="6111473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818344" y="3312567"/>
            <a:ext cx="6111473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1017692" y="3600599"/>
            <a:ext cx="6111473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Parallelogram 74"/>
          <p:cNvSpPr/>
          <p:nvPr/>
        </p:nvSpPr>
        <p:spPr>
          <a:xfrm>
            <a:off x="4464546" y="8426"/>
            <a:ext cx="1152128" cy="4355213"/>
          </a:xfrm>
          <a:prstGeom prst="parallelogram">
            <a:avLst>
              <a:gd name="adj" fmla="val 75794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hday</cp:lastModifiedBy>
  <cp:revision>11</cp:revision>
  <dcterms:created xsi:type="dcterms:W3CDTF">2012-04-16T13:32:26Z</dcterms:created>
  <dcterms:modified xsi:type="dcterms:W3CDTF">2012-11-28T13:50:54Z</dcterms:modified>
</cp:coreProperties>
</file>