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5761038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684" y="-102"/>
      </p:cViewPr>
      <p:guideLst>
        <p:guide orient="horz" pos="181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8312-65BF-4D21-AACD-37FCAF4C2F2A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685800"/>
            <a:ext cx="5997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6D195-6E7A-4EA4-9727-EE74C5165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685800"/>
            <a:ext cx="5997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6D195-6E7A-4EA4-9727-EE74C51655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54" y="1789661"/>
            <a:ext cx="856853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0" y="3264588"/>
            <a:ext cx="7056439" cy="14722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30713"/>
            <a:ext cx="2268140" cy="4915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3" y="230713"/>
            <a:ext cx="6636411" cy="4915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7" y="3702004"/>
            <a:ext cx="8568531" cy="114420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7" y="2441776"/>
            <a:ext cx="8568531" cy="126022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9" y="1344245"/>
            <a:ext cx="4452275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25" y="1344245"/>
            <a:ext cx="4452275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289566"/>
            <a:ext cx="4454027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1827000"/>
            <a:ext cx="4454027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5" y="1289566"/>
            <a:ext cx="4455775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5" y="1827000"/>
            <a:ext cx="4455775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9" y="229377"/>
            <a:ext cx="3316457" cy="97617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51" y="229376"/>
            <a:ext cx="5635349" cy="491688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9" y="1205551"/>
            <a:ext cx="3316457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5" y="4032727"/>
            <a:ext cx="6048375" cy="47608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5" y="514764"/>
            <a:ext cx="6048375" cy="3456623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5" y="4508814"/>
            <a:ext cx="6048375" cy="67612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7" y="230713"/>
            <a:ext cx="9072564" cy="960173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7" y="1344245"/>
            <a:ext cx="9072564" cy="3802018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3" y="5339633"/>
            <a:ext cx="2352146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20" y="5339633"/>
            <a:ext cx="3192198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5339633"/>
            <a:ext cx="2352146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75816" y="648271"/>
            <a:ext cx="8464240" cy="4046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2304008" y="2274647"/>
            <a:ext cx="67404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871960" y="1966632"/>
            <a:ext cx="717219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304008" y="1698583"/>
            <a:ext cx="6740145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871960" y="1398321"/>
            <a:ext cx="717219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995481" y="249096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651665" y="402737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651665" y="4847594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5373402" y="80018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4651665" y="5090475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9044476" y="834869"/>
            <a:ext cx="792088" cy="360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75816" y="357017"/>
            <a:ext cx="220783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47887" y="4895029"/>
            <a:ext cx="312833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159277" y="5114196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159277" y="5330220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31285" y="5042188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6231285" y="5269270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9116094" y="546753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918917" y="5114196"/>
            <a:ext cx="154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Metallization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1871960" y="838389"/>
            <a:ext cx="71725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2304008" y="1106784"/>
            <a:ext cx="67404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871960" y="2557460"/>
            <a:ext cx="718944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015976" y="2850902"/>
            <a:ext cx="701227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159992" y="3138743"/>
            <a:ext cx="6868257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2304008" y="3427073"/>
            <a:ext cx="6753011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2448024" y="3714807"/>
            <a:ext cx="658321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2592040" y="4002839"/>
            <a:ext cx="646497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2736056" y="4290871"/>
            <a:ext cx="6312517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Parallelogram 69"/>
          <p:cNvSpPr/>
          <p:nvPr/>
        </p:nvSpPr>
        <p:spPr>
          <a:xfrm>
            <a:off x="7239856" y="250026"/>
            <a:ext cx="1224136" cy="4864169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783653" y="579546"/>
            <a:ext cx="184099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3692590" y="4695161"/>
            <a:ext cx="860050" cy="50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3653362" y="4695161"/>
            <a:ext cx="45719" cy="242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736056" y="391248"/>
            <a:ext cx="47597" cy="242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2759854" y="648271"/>
            <a:ext cx="23799" cy="198119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83653" y="2634878"/>
            <a:ext cx="908937" cy="2045841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14</cp:revision>
  <dcterms:created xsi:type="dcterms:W3CDTF">2012-04-16T13:32:26Z</dcterms:created>
  <dcterms:modified xsi:type="dcterms:W3CDTF">2012-11-28T14:44:35Z</dcterms:modified>
</cp:coreProperties>
</file>