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4679950"/>
  <p:notesSz cx="6858000" cy="9144000"/>
  <p:defaultTextStyle>
    <a:defPPr>
      <a:defRPr lang="en-US"/>
    </a:defPPr>
    <a:lvl1pPr marL="0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8584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7168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5752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4335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2919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1504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0087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68671" algn="l" defTabSz="61716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6" d="100"/>
          <a:sy n="176" d="100"/>
        </p:scale>
        <p:origin x="-1404" y="-96"/>
      </p:cViewPr>
      <p:guideLst>
        <p:guide orient="horz" pos="1475"/>
        <p:guide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72" y="1453821"/>
            <a:ext cx="6120765" cy="10031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9" y="2651972"/>
            <a:ext cx="5040631" cy="11959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8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0653" y="187418"/>
            <a:ext cx="1620202" cy="3993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46" y="187418"/>
            <a:ext cx="4740592" cy="3993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6" y="3007302"/>
            <a:ext cx="6120765" cy="92949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6" y="1983564"/>
            <a:ext cx="6120765" cy="1023739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85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716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257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3433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54291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8515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16008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46867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50" y="1091991"/>
            <a:ext cx="3180397" cy="308855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0462" y="1091991"/>
            <a:ext cx="3180397" cy="308855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6" y="1047572"/>
            <a:ext cx="3181648" cy="43657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584" indent="0">
              <a:buNone/>
              <a:defRPr sz="1300" b="1"/>
            </a:lvl2pPr>
            <a:lvl3pPr marL="617168" indent="0">
              <a:buNone/>
              <a:defRPr sz="1200" b="1"/>
            </a:lvl3pPr>
            <a:lvl4pPr marL="925752" indent="0">
              <a:buNone/>
              <a:defRPr sz="1100" b="1"/>
            </a:lvl4pPr>
            <a:lvl5pPr marL="1234335" indent="0">
              <a:buNone/>
              <a:defRPr sz="1100" b="1"/>
            </a:lvl5pPr>
            <a:lvl6pPr marL="1542919" indent="0">
              <a:buNone/>
              <a:defRPr sz="1100" b="1"/>
            </a:lvl6pPr>
            <a:lvl7pPr marL="1851504" indent="0">
              <a:buNone/>
              <a:defRPr sz="1100" b="1"/>
            </a:lvl7pPr>
            <a:lvl8pPr marL="2160087" indent="0">
              <a:buNone/>
              <a:defRPr sz="1100" b="1"/>
            </a:lvl8pPr>
            <a:lvl9pPr marL="246867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46" y="1484152"/>
            <a:ext cx="3181648" cy="2696388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62" y="1047572"/>
            <a:ext cx="3182897" cy="43657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08584" indent="0">
              <a:buNone/>
              <a:defRPr sz="1300" b="1"/>
            </a:lvl2pPr>
            <a:lvl3pPr marL="617168" indent="0">
              <a:buNone/>
              <a:defRPr sz="1200" b="1"/>
            </a:lvl3pPr>
            <a:lvl4pPr marL="925752" indent="0">
              <a:buNone/>
              <a:defRPr sz="1100" b="1"/>
            </a:lvl4pPr>
            <a:lvl5pPr marL="1234335" indent="0">
              <a:buNone/>
              <a:defRPr sz="1100" b="1"/>
            </a:lvl5pPr>
            <a:lvl6pPr marL="1542919" indent="0">
              <a:buNone/>
              <a:defRPr sz="1100" b="1"/>
            </a:lvl6pPr>
            <a:lvl7pPr marL="1851504" indent="0">
              <a:buNone/>
              <a:defRPr sz="1100" b="1"/>
            </a:lvl7pPr>
            <a:lvl8pPr marL="2160087" indent="0">
              <a:buNone/>
              <a:defRPr sz="1100" b="1"/>
            </a:lvl8pPr>
            <a:lvl9pPr marL="246867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62" y="1484152"/>
            <a:ext cx="3182897" cy="2696388"/>
          </a:xfrm>
        </p:spPr>
        <p:txBody>
          <a:bodyPr/>
          <a:lstStyle>
            <a:lvl1pPr>
              <a:defRPr sz="17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50" y="186332"/>
            <a:ext cx="2369047" cy="792991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56" y="186333"/>
            <a:ext cx="4025503" cy="3994207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50" y="979323"/>
            <a:ext cx="2369047" cy="3201216"/>
          </a:xfrm>
        </p:spPr>
        <p:txBody>
          <a:bodyPr/>
          <a:lstStyle>
            <a:lvl1pPr marL="0" indent="0">
              <a:buNone/>
              <a:defRPr sz="1000"/>
            </a:lvl1pPr>
            <a:lvl2pPr marL="308584" indent="0">
              <a:buNone/>
              <a:defRPr sz="800"/>
            </a:lvl2pPr>
            <a:lvl3pPr marL="617168" indent="0">
              <a:buNone/>
              <a:defRPr sz="700"/>
            </a:lvl3pPr>
            <a:lvl4pPr marL="925752" indent="0">
              <a:buNone/>
              <a:defRPr sz="600"/>
            </a:lvl4pPr>
            <a:lvl5pPr marL="1234335" indent="0">
              <a:buNone/>
              <a:defRPr sz="600"/>
            </a:lvl5pPr>
            <a:lvl6pPr marL="1542919" indent="0">
              <a:buNone/>
              <a:defRPr sz="600"/>
            </a:lvl6pPr>
            <a:lvl7pPr marL="1851504" indent="0">
              <a:buNone/>
              <a:defRPr sz="600"/>
            </a:lvl7pPr>
            <a:lvl8pPr marL="2160087" indent="0">
              <a:buNone/>
              <a:defRPr sz="600"/>
            </a:lvl8pPr>
            <a:lvl9pPr marL="246867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28" y="3275964"/>
            <a:ext cx="4320540" cy="386747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28" y="418164"/>
            <a:ext cx="4320540" cy="2807970"/>
          </a:xfrm>
        </p:spPr>
        <p:txBody>
          <a:bodyPr/>
          <a:lstStyle>
            <a:lvl1pPr marL="0" indent="0">
              <a:buNone/>
              <a:defRPr sz="2100"/>
            </a:lvl1pPr>
            <a:lvl2pPr marL="308584" indent="0">
              <a:buNone/>
              <a:defRPr sz="1900"/>
            </a:lvl2pPr>
            <a:lvl3pPr marL="617168" indent="0">
              <a:buNone/>
              <a:defRPr sz="1700"/>
            </a:lvl3pPr>
            <a:lvl4pPr marL="925752" indent="0">
              <a:buNone/>
              <a:defRPr sz="1300"/>
            </a:lvl4pPr>
            <a:lvl5pPr marL="1234335" indent="0">
              <a:buNone/>
              <a:defRPr sz="1300"/>
            </a:lvl5pPr>
            <a:lvl6pPr marL="1542919" indent="0">
              <a:buNone/>
              <a:defRPr sz="1300"/>
            </a:lvl6pPr>
            <a:lvl7pPr marL="1851504" indent="0">
              <a:buNone/>
              <a:defRPr sz="1300"/>
            </a:lvl7pPr>
            <a:lvl8pPr marL="2160087" indent="0">
              <a:buNone/>
              <a:defRPr sz="1300"/>
            </a:lvl8pPr>
            <a:lvl9pPr marL="2468671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28" y="3662712"/>
            <a:ext cx="4320540" cy="549243"/>
          </a:xfrm>
        </p:spPr>
        <p:txBody>
          <a:bodyPr/>
          <a:lstStyle>
            <a:lvl1pPr marL="0" indent="0">
              <a:buNone/>
              <a:defRPr sz="1000"/>
            </a:lvl1pPr>
            <a:lvl2pPr marL="308584" indent="0">
              <a:buNone/>
              <a:defRPr sz="800"/>
            </a:lvl2pPr>
            <a:lvl3pPr marL="617168" indent="0">
              <a:buNone/>
              <a:defRPr sz="700"/>
            </a:lvl3pPr>
            <a:lvl4pPr marL="925752" indent="0">
              <a:buNone/>
              <a:defRPr sz="600"/>
            </a:lvl4pPr>
            <a:lvl5pPr marL="1234335" indent="0">
              <a:buNone/>
              <a:defRPr sz="600"/>
            </a:lvl5pPr>
            <a:lvl6pPr marL="1542919" indent="0">
              <a:buNone/>
              <a:defRPr sz="600"/>
            </a:lvl6pPr>
            <a:lvl7pPr marL="1851504" indent="0">
              <a:buNone/>
              <a:defRPr sz="600"/>
            </a:lvl7pPr>
            <a:lvl8pPr marL="2160087" indent="0">
              <a:buNone/>
              <a:defRPr sz="600"/>
            </a:lvl8pPr>
            <a:lvl9pPr marL="246867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9" y="187417"/>
            <a:ext cx="6480811" cy="779992"/>
          </a:xfrm>
          <a:prstGeom prst="rect">
            <a:avLst/>
          </a:prstGeom>
        </p:spPr>
        <p:txBody>
          <a:bodyPr vert="horz" lIns="61717" tIns="30858" rIns="61717" bIns="308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9" y="1091991"/>
            <a:ext cx="6480811" cy="3088550"/>
          </a:xfrm>
          <a:prstGeom prst="rect">
            <a:avLst/>
          </a:prstGeom>
        </p:spPr>
        <p:txBody>
          <a:bodyPr vert="horz" lIns="61717" tIns="30858" rIns="61717" bIns="308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46" y="4337623"/>
            <a:ext cx="1680210" cy="249165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C7AF9-CE08-4F2A-8C1C-214B27C14414}" type="datetimeFigureOut">
              <a:rPr lang="en-GB" smtClean="0"/>
              <a:pPr/>
              <a:t>28/11/2012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12" y="4337623"/>
            <a:ext cx="2280285" cy="249165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5" y="4337623"/>
            <a:ext cx="1680210" cy="249165"/>
          </a:xfrm>
          <a:prstGeom prst="rect">
            <a:avLst/>
          </a:prstGeom>
        </p:spPr>
        <p:txBody>
          <a:bodyPr vert="horz" lIns="61717" tIns="30858" rIns="61717" bIns="30858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13F89-E571-46F8-B013-49DA41A7B68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168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37" indent="-231437" algn="l" defTabSz="61716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01449" indent="-192865" algn="l" defTabSz="617168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71459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43" indent="-154292" algn="l" defTabSz="61716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628" indent="-154292" algn="l" defTabSz="61716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211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05795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14380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22963" indent="-154292" algn="l" defTabSz="61716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8584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7168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752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335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2919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1504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087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671" algn="l" defTabSz="61716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/>
          <p:cNvSpPr/>
          <p:nvPr/>
        </p:nvSpPr>
        <p:spPr>
          <a:xfrm>
            <a:off x="323" y="360065"/>
            <a:ext cx="6336754" cy="35547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/>
          <p:cNvSpPr/>
          <p:nvPr/>
        </p:nvSpPr>
        <p:spPr>
          <a:xfrm>
            <a:off x="216074" y="530369"/>
            <a:ext cx="612068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/>
          <p:cNvSpPr/>
          <p:nvPr/>
        </p:nvSpPr>
        <p:spPr>
          <a:xfrm>
            <a:off x="288082" y="784900"/>
            <a:ext cx="6048672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/>
          <p:cNvSpPr/>
          <p:nvPr/>
        </p:nvSpPr>
        <p:spPr>
          <a:xfrm>
            <a:off x="576114" y="1754530"/>
            <a:ext cx="5832189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/>
          <p:cNvSpPr/>
          <p:nvPr/>
        </p:nvSpPr>
        <p:spPr>
          <a:xfrm>
            <a:off x="490686" y="1503581"/>
            <a:ext cx="5846068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/>
          <p:cNvSpPr/>
          <p:nvPr/>
        </p:nvSpPr>
        <p:spPr>
          <a:xfrm>
            <a:off x="432098" y="1261970"/>
            <a:ext cx="5904656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/>
          <p:cNvSpPr/>
          <p:nvPr/>
        </p:nvSpPr>
        <p:spPr>
          <a:xfrm>
            <a:off x="360090" y="1018559"/>
            <a:ext cx="5976664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/>
          <p:cNvSpPr/>
          <p:nvPr/>
        </p:nvSpPr>
        <p:spPr>
          <a:xfrm>
            <a:off x="1944266" y="98321"/>
            <a:ext cx="4464496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/>
          <p:cNvSpPr/>
          <p:nvPr/>
        </p:nvSpPr>
        <p:spPr>
          <a:xfrm>
            <a:off x="1944266" y="4036686"/>
            <a:ext cx="4464496" cy="1440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/>
          <p:cNvSpPr txBox="1"/>
          <p:nvPr/>
        </p:nvSpPr>
        <p:spPr>
          <a:xfrm>
            <a:off x="2664346" y="26313"/>
            <a:ext cx="10724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Return </a:t>
            </a:r>
            <a:r>
              <a:rPr lang="en-GB" dirty="0" err="1" smtClean="0"/>
              <a:t>Busbar</a:t>
            </a:r>
            <a:endParaRPr lang="en-GB" dirty="0"/>
          </a:p>
        </p:txBody>
      </p:sp>
      <p:sp>
        <p:nvSpPr>
          <p:cNvPr id="145" name="TextBox 144"/>
          <p:cNvSpPr txBox="1"/>
          <p:nvPr/>
        </p:nvSpPr>
        <p:spPr>
          <a:xfrm>
            <a:off x="2160290" y="3964678"/>
            <a:ext cx="143821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High Voltage </a:t>
            </a:r>
            <a:r>
              <a:rPr lang="en-GB" dirty="0" err="1" smtClean="0"/>
              <a:t>Busbar</a:t>
            </a:r>
            <a:endParaRPr lang="en-GB" dirty="0"/>
          </a:p>
        </p:txBody>
      </p:sp>
      <p:sp>
        <p:nvSpPr>
          <p:cNvPr id="146" name="Rectangle 145"/>
          <p:cNvSpPr/>
          <p:nvPr/>
        </p:nvSpPr>
        <p:spPr>
          <a:xfrm>
            <a:off x="6337077" y="530453"/>
            <a:ext cx="792088" cy="32166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/>
          <p:cNvSpPr/>
          <p:nvPr/>
        </p:nvSpPr>
        <p:spPr>
          <a:xfrm>
            <a:off x="0" y="314345"/>
            <a:ext cx="187225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/>
          <p:cNvSpPr/>
          <p:nvPr/>
        </p:nvSpPr>
        <p:spPr>
          <a:xfrm>
            <a:off x="0" y="3892670"/>
            <a:ext cx="187225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/>
          <p:cNvSpPr/>
          <p:nvPr/>
        </p:nvSpPr>
        <p:spPr>
          <a:xfrm>
            <a:off x="3456434" y="4252710"/>
            <a:ext cx="72008" cy="801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/>
          <p:cNvSpPr/>
          <p:nvPr/>
        </p:nvSpPr>
        <p:spPr>
          <a:xfrm>
            <a:off x="3456434" y="4468734"/>
            <a:ext cx="72008" cy="541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528442" y="4180702"/>
            <a:ext cx="691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152" name="TextBox 151"/>
          <p:cNvSpPr txBox="1"/>
          <p:nvPr/>
        </p:nvSpPr>
        <p:spPr>
          <a:xfrm>
            <a:off x="3528442" y="4407784"/>
            <a:ext cx="1295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Screen Conductor</a:t>
            </a:r>
            <a:endParaRPr lang="en-GB" dirty="0"/>
          </a:p>
        </p:txBody>
      </p:sp>
      <p:sp>
        <p:nvSpPr>
          <p:cNvPr id="153" name="TextBox 152"/>
          <p:cNvSpPr txBox="1"/>
          <p:nvPr/>
        </p:nvSpPr>
        <p:spPr>
          <a:xfrm>
            <a:off x="6408695" y="242337"/>
            <a:ext cx="79220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100" dirty="0" smtClean="0"/>
              <a:t>Beam Pipe</a:t>
            </a:r>
            <a:endParaRPr lang="en-GB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16074" y="3892670"/>
            <a:ext cx="1547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External </a:t>
            </a:r>
            <a:r>
              <a:rPr lang="en-GB" dirty="0" smtClean="0"/>
              <a:t>Metallization</a:t>
            </a:r>
            <a:endParaRPr lang="en-GB" dirty="0"/>
          </a:p>
        </p:txBody>
      </p:sp>
      <p:sp>
        <p:nvSpPr>
          <p:cNvPr id="155" name="Rectangle 154"/>
          <p:cNvSpPr/>
          <p:nvPr/>
        </p:nvSpPr>
        <p:spPr>
          <a:xfrm>
            <a:off x="656037" y="2034999"/>
            <a:ext cx="5832189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/>
          <p:cNvSpPr/>
          <p:nvPr/>
        </p:nvSpPr>
        <p:spPr>
          <a:xfrm>
            <a:off x="1080170" y="3338706"/>
            <a:ext cx="5832189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/>
          <p:cNvSpPr/>
          <p:nvPr/>
        </p:nvSpPr>
        <p:spPr>
          <a:xfrm>
            <a:off x="820660" y="2513092"/>
            <a:ext cx="5832189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/>
          <p:cNvSpPr/>
          <p:nvPr/>
        </p:nvSpPr>
        <p:spPr>
          <a:xfrm>
            <a:off x="720130" y="2258586"/>
            <a:ext cx="5832189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 158"/>
          <p:cNvSpPr/>
          <p:nvPr/>
        </p:nvSpPr>
        <p:spPr>
          <a:xfrm>
            <a:off x="900932" y="2762642"/>
            <a:ext cx="5832189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/>
          <p:cNvSpPr/>
          <p:nvPr/>
        </p:nvSpPr>
        <p:spPr>
          <a:xfrm>
            <a:off x="972608" y="3043798"/>
            <a:ext cx="5832189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/>
          <p:cNvSpPr/>
          <p:nvPr/>
        </p:nvSpPr>
        <p:spPr>
          <a:xfrm>
            <a:off x="1171200" y="3603134"/>
            <a:ext cx="5832189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Parallelogram 161"/>
          <p:cNvSpPr/>
          <p:nvPr/>
        </p:nvSpPr>
        <p:spPr>
          <a:xfrm>
            <a:off x="4608562" y="-45720"/>
            <a:ext cx="1368152" cy="4378558"/>
          </a:xfrm>
          <a:prstGeom prst="parallelogram">
            <a:avLst>
              <a:gd name="adj" fmla="val 75794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hday</dc:creator>
  <cp:lastModifiedBy>hday</cp:lastModifiedBy>
  <cp:revision>8</cp:revision>
  <dcterms:created xsi:type="dcterms:W3CDTF">2012-04-16T13:32:26Z</dcterms:created>
  <dcterms:modified xsi:type="dcterms:W3CDTF">2012-11-28T13:42:43Z</dcterms:modified>
</cp:coreProperties>
</file>