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600450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98" y="-42"/>
      </p:cViewPr>
      <p:guideLst>
        <p:guide orient="horz" pos="1135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118475"/>
            <a:ext cx="6120765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2040255"/>
            <a:ext cx="5040631" cy="9201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144186"/>
            <a:ext cx="1620202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44186"/>
            <a:ext cx="4740592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2" y="2313623"/>
            <a:ext cx="6120765" cy="71508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2" y="1526025"/>
            <a:ext cx="6120765" cy="7875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6" y="840106"/>
            <a:ext cx="3180397" cy="237613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8" y="840106"/>
            <a:ext cx="3180397" cy="237613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805934"/>
            <a:ext cx="3181648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141810"/>
            <a:ext cx="3181648" cy="2074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8" y="805934"/>
            <a:ext cx="3182897" cy="3358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8" y="1141810"/>
            <a:ext cx="3182897" cy="2074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43351"/>
            <a:ext cx="2369047" cy="6100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143352"/>
            <a:ext cx="4025503" cy="307288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753428"/>
            <a:ext cx="2369047" cy="2462808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2520314"/>
            <a:ext cx="4320540" cy="297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321708"/>
            <a:ext cx="4320540" cy="2160270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2817853"/>
            <a:ext cx="4320540" cy="422552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44186"/>
            <a:ext cx="6480811" cy="600075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840106"/>
            <a:ext cx="6480811" cy="2376130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3337085"/>
            <a:ext cx="1680210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3337085"/>
            <a:ext cx="2280285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3337085"/>
            <a:ext cx="1680210" cy="191691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432073"/>
            <a:ext cx="6336754" cy="237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6074" y="57608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48122" y="936129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872258" y="2376289"/>
            <a:ext cx="446449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584226" y="2016249"/>
            <a:ext cx="475252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224186" y="1656209"/>
            <a:ext cx="51125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08162" y="1296169"/>
            <a:ext cx="532859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6074" y="648097"/>
            <a:ext cx="0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1"/>
          </p:cNvCxnSpPr>
          <p:nvPr/>
        </p:nvCxnSpPr>
        <p:spPr>
          <a:xfrm>
            <a:off x="648122" y="1008137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8082" y="22322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6074" y="2592313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44266" y="14404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944266" y="2952353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664346" y="72033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160290" y="2880345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6337077" y="576173"/>
            <a:ext cx="79208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0" y="288057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0" y="2884486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456434" y="3168377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456434" y="3384401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8442" y="3096369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528442" y="3323451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408695" y="288057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96369"/>
            <a:ext cx="27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External </a:t>
            </a:r>
            <a:r>
              <a:rPr lang="en-GB" dirty="0" err="1"/>
              <a:t>m</a:t>
            </a:r>
            <a:r>
              <a:rPr lang="en-GB" dirty="0" err="1" smtClean="0"/>
              <a:t>etalisation</a:t>
            </a:r>
            <a:r>
              <a:rPr lang="en-GB" dirty="0" smtClean="0"/>
              <a:t> replaced by copper pipe </a:t>
            </a:r>
            <a:r>
              <a:rPr lang="en-GB" dirty="0" err="1" smtClean="0"/>
              <a:t>apprx</a:t>
            </a:r>
            <a:r>
              <a:rPr lang="en-GB" dirty="0" smtClean="0"/>
              <a:t> 1mm from ceramic tube</a:t>
            </a:r>
            <a:endParaRPr lang="en-GB" dirty="0"/>
          </a:p>
        </p:txBody>
      </p:sp>
      <p:sp>
        <p:nvSpPr>
          <p:cNvPr id="26" name="Parallelogram 25"/>
          <p:cNvSpPr/>
          <p:nvPr/>
        </p:nvSpPr>
        <p:spPr>
          <a:xfrm>
            <a:off x="4752578" y="0"/>
            <a:ext cx="1008112" cy="3312393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9</cp:revision>
  <dcterms:created xsi:type="dcterms:W3CDTF">2012-04-16T13:32:26Z</dcterms:created>
  <dcterms:modified xsi:type="dcterms:W3CDTF">2012-07-11T13:09:55Z</dcterms:modified>
</cp:coreProperties>
</file>