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4321175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-132" y="-600"/>
      </p:cViewPr>
      <p:guideLst>
        <p:guide orient="horz" pos="1361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1" y="1342366"/>
            <a:ext cx="9181148" cy="926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04" y="2448666"/>
            <a:ext cx="7560945" cy="1104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13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10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533" y="173048"/>
            <a:ext cx="2870983" cy="36870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7579" y="173048"/>
            <a:ext cx="8432930" cy="36870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37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30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2" y="2776756"/>
            <a:ext cx="9181148" cy="8582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2" y="1831499"/>
            <a:ext cx="9181148" cy="94525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36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7580" y="1008275"/>
            <a:ext cx="5651956" cy="28517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9559" y="1008275"/>
            <a:ext cx="5651956" cy="28517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41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9" y="173047"/>
            <a:ext cx="9721215" cy="72019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8" y="967263"/>
            <a:ext cx="4772472" cy="4031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68" y="1370373"/>
            <a:ext cx="4772472" cy="2489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37" y="967263"/>
            <a:ext cx="4774347" cy="4031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37" y="1370373"/>
            <a:ext cx="4774347" cy="2489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30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54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172047"/>
            <a:ext cx="3553570" cy="7321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29" y="172048"/>
            <a:ext cx="6038255" cy="36880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68" y="904247"/>
            <a:ext cx="3553570" cy="29558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77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0" y="3024823"/>
            <a:ext cx="6480810" cy="35709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0" y="386105"/>
            <a:ext cx="6480810" cy="25927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0" y="3381920"/>
            <a:ext cx="6480810" cy="5071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45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69" y="173047"/>
            <a:ext cx="9721215" cy="720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9" y="1008275"/>
            <a:ext cx="9721215" cy="2851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68" y="4005090"/>
            <a:ext cx="2520315" cy="230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C3067-275F-4497-AB09-18207AA53E10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61" y="4005090"/>
            <a:ext cx="3420428" cy="230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69" y="4005090"/>
            <a:ext cx="2520315" cy="230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58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>
            <a:off x="9289107" y="2437000"/>
            <a:ext cx="0" cy="8115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8" y="975205"/>
            <a:ext cx="10585251" cy="2198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9441928" y="1983317"/>
            <a:ext cx="468100" cy="445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80888" y="1191229"/>
            <a:ext cx="115212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Damping ferrites</a:t>
            </a:r>
            <a:endParaRPr lang="en-GB" dirty="0"/>
          </a:p>
        </p:txBody>
      </p:sp>
      <p:sp>
        <p:nvSpPr>
          <p:cNvPr id="38" name="Oval 37"/>
          <p:cNvSpPr/>
          <p:nvPr/>
        </p:nvSpPr>
        <p:spPr>
          <a:xfrm>
            <a:off x="728960" y="1983317"/>
            <a:ext cx="648072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/>
          <p:cNvCxnSpPr>
            <a:endCxn id="38" idx="1"/>
          </p:cNvCxnSpPr>
          <p:nvPr/>
        </p:nvCxnSpPr>
        <p:spPr>
          <a:xfrm>
            <a:off x="656952" y="1837560"/>
            <a:ext cx="166916" cy="2195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0"/>
            <a:endCxn id="35" idx="2"/>
          </p:cNvCxnSpPr>
          <p:nvPr/>
        </p:nvCxnSpPr>
        <p:spPr>
          <a:xfrm flipV="1">
            <a:off x="9325149" y="2429108"/>
            <a:ext cx="350829" cy="6503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01168" y="2658134"/>
            <a:ext cx="12939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Ferrite yoke</a:t>
            </a:r>
            <a:endParaRPr lang="en-GB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3811654" y="2429108"/>
            <a:ext cx="166916" cy="2876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37072" y="615165"/>
            <a:ext cx="172819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mtClean="0"/>
              <a:t>Ceramic capacitor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3834651" y="753664"/>
            <a:ext cx="24350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High voltage (HV) plate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6388522" y="790539"/>
            <a:ext cx="14202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Ground plate</a:t>
            </a:r>
            <a:endParaRPr lang="en-GB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169120" y="1261496"/>
            <a:ext cx="144016" cy="2528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069220" y="1261496"/>
            <a:ext cx="72008" cy="2528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329360" y="1114559"/>
            <a:ext cx="207219" cy="3998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752603" y="1067327"/>
            <a:ext cx="80813" cy="3998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480795" y="1098646"/>
            <a:ext cx="368845" cy="3685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912843" y="1098646"/>
            <a:ext cx="341065" cy="3685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16099" y="2219859"/>
            <a:ext cx="10369152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29858" y="1836880"/>
            <a:ext cx="7200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Beam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9163533" y="867483"/>
            <a:ext cx="142171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PT-100 </a:t>
            </a:r>
            <a:r>
              <a:rPr lang="en-GB" sz="1600" dirty="0" err="1" smtClean="0"/>
              <a:t>Mag_Up</a:t>
            </a:r>
            <a:endParaRPr lang="en-GB" sz="16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9289107" y="1452258"/>
            <a:ext cx="288032" cy="9768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33016" y="3108177"/>
            <a:ext cx="139535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PT-100 </a:t>
            </a:r>
            <a:r>
              <a:rPr lang="en-GB" sz="1600" dirty="0" err="1" smtClean="0"/>
              <a:t>Mag_Down</a:t>
            </a:r>
            <a:endParaRPr lang="en-GB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377032" y="2487374"/>
            <a:ext cx="63203" cy="6208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56952" y="2304455"/>
            <a:ext cx="279227" cy="412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1" y="2716769"/>
            <a:ext cx="129621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PT-100 </a:t>
            </a:r>
            <a:r>
              <a:rPr lang="en-GB" dirty="0" err="1" smtClean="0"/>
              <a:t>Tube_Down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9744511" y="2495544"/>
            <a:ext cx="926351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PT-100 </a:t>
            </a:r>
            <a:r>
              <a:rPr lang="en-GB" sz="1600" dirty="0" err="1" smtClean="0"/>
              <a:t>Tube_Up</a:t>
            </a:r>
            <a:endParaRPr lang="en-GB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9744511" y="2304454"/>
            <a:ext cx="62181" cy="2978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12242" y="2429108"/>
            <a:ext cx="0" cy="8115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9289107" y="2439978"/>
            <a:ext cx="0" cy="8115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569027" y="3079483"/>
            <a:ext cx="151224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err="1" smtClean="0"/>
              <a:t>Capacitively</a:t>
            </a:r>
            <a:r>
              <a:rPr lang="en-GB" dirty="0" smtClean="0"/>
              <a:t> coupled end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12242" y="3051006"/>
            <a:ext cx="7776865" cy="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32969" y="2661111"/>
            <a:ext cx="6607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2.7m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857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27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hday</dc:creator>
  <cp:lastModifiedBy>Hugo Alistair Day</cp:lastModifiedBy>
  <cp:revision>9</cp:revision>
  <cp:lastPrinted>2013-02-15T09:45:29Z</cp:lastPrinted>
  <dcterms:created xsi:type="dcterms:W3CDTF">2013-02-15T08:48:44Z</dcterms:created>
  <dcterms:modified xsi:type="dcterms:W3CDTF">2013-04-22T09:33:12Z</dcterms:modified>
</cp:coreProperties>
</file>