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032" y="-90"/>
      </p:cViewPr>
      <p:guideLst>
        <p:guide orient="horz" pos="1362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1" y="1342368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8" y="2448666"/>
            <a:ext cx="5040631" cy="11042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173049"/>
            <a:ext cx="1620202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73049"/>
            <a:ext cx="4740592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5" y="2776756"/>
            <a:ext cx="6120765" cy="8582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5" y="1831500"/>
            <a:ext cx="6120765" cy="94525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9" y="1008276"/>
            <a:ext cx="3180397" cy="2851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1" y="1008276"/>
            <a:ext cx="3180397" cy="2851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967264"/>
            <a:ext cx="318164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370374"/>
            <a:ext cx="3181648" cy="2489677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967264"/>
            <a:ext cx="3182897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370374"/>
            <a:ext cx="3182897" cy="2489677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172047"/>
            <a:ext cx="2369047" cy="732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5" y="172048"/>
            <a:ext cx="4025503" cy="368800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9" y="904247"/>
            <a:ext cx="2369047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3024822"/>
            <a:ext cx="4320540" cy="35709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386107"/>
            <a:ext cx="4320540" cy="2592705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3381921"/>
            <a:ext cx="4320540" cy="507137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8" y="173049"/>
            <a:ext cx="6480811" cy="720196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008276"/>
            <a:ext cx="6480811" cy="2851775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4005091"/>
            <a:ext cx="1680210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30/05/2013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1" y="4005091"/>
            <a:ext cx="2280285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91"/>
            <a:ext cx="1680210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0" y="432072"/>
            <a:ext cx="6768802" cy="3171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16074" y="57608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16074" y="81034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216074" y="1512218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216074" y="129619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216074" y="107802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288082" y="1944266"/>
            <a:ext cx="655272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1944266" y="14404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1953601" y="3748070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2880370" y="0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2385649" y="3676062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6768802" y="576089"/>
            <a:ext cx="432098" cy="2843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0" y="36006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335" y="3604054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3465769" y="3964094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465769" y="4180118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37777" y="3892086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37777" y="4025966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6408303" y="170462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119" name="Rectangle 118"/>
          <p:cNvSpPr/>
          <p:nvPr/>
        </p:nvSpPr>
        <p:spPr>
          <a:xfrm>
            <a:off x="216074" y="576089"/>
            <a:ext cx="144016" cy="2843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225409" y="3604054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216074" y="1728242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215615" y="2160290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15615" y="2832982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16074" y="262394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16074" y="2395566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216074" y="3275506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15615" y="3061471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Parallelogram 127"/>
          <p:cNvSpPr/>
          <p:nvPr/>
        </p:nvSpPr>
        <p:spPr>
          <a:xfrm>
            <a:off x="4968602" y="0"/>
            <a:ext cx="1008112" cy="3937383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Hugo Alistair Day</cp:lastModifiedBy>
  <cp:revision>14</cp:revision>
  <dcterms:created xsi:type="dcterms:W3CDTF">2012-04-16T13:32:26Z</dcterms:created>
  <dcterms:modified xsi:type="dcterms:W3CDTF">2013-05-30T12:28:44Z</dcterms:modified>
</cp:coreProperties>
</file>