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4321175"/>
  <p:notesSz cx="6858000" cy="9144000"/>
  <p:defaultTextStyle>
    <a:defPPr>
      <a:defRPr lang="en-US"/>
    </a:defPPr>
    <a:lvl1pPr marL="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1" d="100"/>
          <a:sy n="191" d="100"/>
        </p:scale>
        <p:origin x="-1122" y="-96"/>
      </p:cViewPr>
      <p:guideLst>
        <p:guide orient="horz" pos="1361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1342365"/>
            <a:ext cx="6120765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2448666"/>
            <a:ext cx="504063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39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2" y="173047"/>
            <a:ext cx="1620203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5" y="173047"/>
            <a:ext cx="474059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5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2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1" y="2776756"/>
            <a:ext cx="6120765" cy="858233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1" y="1831499"/>
            <a:ext cx="6120765" cy="94525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6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1008274"/>
            <a:ext cx="3180398" cy="28517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57" y="1008274"/>
            <a:ext cx="3180398" cy="28517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967263"/>
            <a:ext cx="3181648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1370373"/>
            <a:ext cx="3181648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7" y="967263"/>
            <a:ext cx="3182898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7" y="1370373"/>
            <a:ext cx="3182898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172047"/>
            <a:ext cx="2369046" cy="7321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2" y="172047"/>
            <a:ext cx="4025503" cy="3688003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904246"/>
            <a:ext cx="2369046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3024823"/>
            <a:ext cx="4320540" cy="35709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386105"/>
            <a:ext cx="4320540" cy="2592705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3381920"/>
            <a:ext cx="4320540" cy="507138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173047"/>
            <a:ext cx="6480810" cy="720196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1008274"/>
            <a:ext cx="6480810" cy="2851776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4005089"/>
            <a:ext cx="1680210" cy="230063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9743-215E-48AD-A648-72655FE64721}" type="datetimeFigureOut">
              <a:rPr lang="en-GB" smtClean="0"/>
              <a:t>12/07/2012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4005089"/>
            <a:ext cx="2280285" cy="230063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4005089"/>
            <a:ext cx="1680210" cy="230063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700D-EC15-42E5-A9E0-1D2888A0A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97931" y="1800547"/>
            <a:ext cx="27363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7931" y="2664643"/>
            <a:ext cx="27363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18411" y="2640518"/>
            <a:ext cx="27363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18411" y="1800547"/>
            <a:ext cx="27363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834235" y="504403"/>
            <a:ext cx="0" cy="1296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834235" y="2664643"/>
            <a:ext cx="0" cy="1296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18411" y="2640518"/>
            <a:ext cx="0" cy="132026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429364" y="504403"/>
            <a:ext cx="0" cy="12961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34235" y="504403"/>
            <a:ext cx="1595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34235" y="3960787"/>
            <a:ext cx="15951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31799" y="504403"/>
            <a:ext cx="0" cy="172819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54515" y="1800547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852922" y="3162641"/>
            <a:ext cx="156548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7931" y="2232595"/>
            <a:ext cx="7056784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35666" y="10328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465650" y="1831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783303" y="27843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28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2012-07-12T13:25:47Z</dcterms:created>
  <dcterms:modified xsi:type="dcterms:W3CDTF">2012-07-12T13:44:51Z</dcterms:modified>
</cp:coreProperties>
</file>