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040313" cy="3600450"/>
  <p:notesSz cx="6858000" cy="9144000"/>
  <p:defaultTextStyle>
    <a:defPPr>
      <a:defRPr lang="en-US"/>
    </a:defPPr>
    <a:lvl1pPr marL="0" algn="l" defTabSz="4937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6867" algn="l" defTabSz="4937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3735" algn="l" defTabSz="4937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0602" algn="l" defTabSz="4937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87470" algn="l" defTabSz="4937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34337" algn="l" defTabSz="4937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1205" algn="l" defTabSz="4937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28072" algn="l" defTabSz="4937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74939" algn="l" defTabSz="4937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9" d="100"/>
          <a:sy n="229" d="100"/>
        </p:scale>
        <p:origin x="-1980" y="-90"/>
      </p:cViewPr>
      <p:guideLst>
        <p:guide orient="horz" pos="1134"/>
        <p:guide pos="15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118474"/>
            <a:ext cx="4284266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2040255"/>
            <a:ext cx="352822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6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0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3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1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28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74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AEFF-0DA6-4D19-8E49-3617DF9EEB93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616A-9FB5-4790-94F5-F82BFBAAD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AEFF-0DA6-4D19-8E49-3617DF9EEB93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616A-9FB5-4790-94F5-F82BFBAAD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46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4227" y="144186"/>
            <a:ext cx="1134070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016" y="144186"/>
            <a:ext cx="3318207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AEFF-0DA6-4D19-8E49-3617DF9EEB93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616A-9FB5-4790-94F5-F82BFBAAD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31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AEFF-0DA6-4D19-8E49-3617DF9EEB93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616A-9FB5-4790-94F5-F82BFBAAD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13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1" y="2313623"/>
            <a:ext cx="4284266" cy="715089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151" y="1526024"/>
            <a:ext cx="4284266" cy="787599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686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373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4060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8747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23433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8120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7280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97493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AEFF-0DA6-4D19-8E49-3617DF9EEB93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616A-9FB5-4790-94F5-F82BFBAAD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80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17" y="840106"/>
            <a:ext cx="2226138" cy="237613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2159" y="840106"/>
            <a:ext cx="2226138" cy="237613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AEFF-0DA6-4D19-8E49-3617DF9EEB93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616A-9FB5-4790-94F5-F82BFBAAD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8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7" y="805935"/>
            <a:ext cx="2227013" cy="33587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67" indent="0">
              <a:buNone/>
              <a:defRPr sz="1100" b="1"/>
            </a:lvl2pPr>
            <a:lvl3pPr marL="493735" indent="0">
              <a:buNone/>
              <a:defRPr sz="1000" b="1"/>
            </a:lvl3pPr>
            <a:lvl4pPr marL="740602" indent="0">
              <a:buNone/>
              <a:defRPr sz="800" b="1"/>
            </a:lvl4pPr>
            <a:lvl5pPr marL="987470" indent="0">
              <a:buNone/>
              <a:defRPr sz="800" b="1"/>
            </a:lvl5pPr>
            <a:lvl6pPr marL="1234337" indent="0">
              <a:buNone/>
              <a:defRPr sz="800" b="1"/>
            </a:lvl6pPr>
            <a:lvl7pPr marL="1481205" indent="0">
              <a:buNone/>
              <a:defRPr sz="800" b="1"/>
            </a:lvl7pPr>
            <a:lvl8pPr marL="1728072" indent="0">
              <a:buNone/>
              <a:defRPr sz="800" b="1"/>
            </a:lvl8pPr>
            <a:lvl9pPr marL="1974939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017" y="1141810"/>
            <a:ext cx="2227013" cy="207442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60410" y="805935"/>
            <a:ext cx="2227888" cy="33587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67" indent="0">
              <a:buNone/>
              <a:defRPr sz="1100" b="1"/>
            </a:lvl2pPr>
            <a:lvl3pPr marL="493735" indent="0">
              <a:buNone/>
              <a:defRPr sz="1000" b="1"/>
            </a:lvl3pPr>
            <a:lvl4pPr marL="740602" indent="0">
              <a:buNone/>
              <a:defRPr sz="800" b="1"/>
            </a:lvl4pPr>
            <a:lvl5pPr marL="987470" indent="0">
              <a:buNone/>
              <a:defRPr sz="800" b="1"/>
            </a:lvl5pPr>
            <a:lvl6pPr marL="1234337" indent="0">
              <a:buNone/>
              <a:defRPr sz="800" b="1"/>
            </a:lvl6pPr>
            <a:lvl7pPr marL="1481205" indent="0">
              <a:buNone/>
              <a:defRPr sz="800" b="1"/>
            </a:lvl7pPr>
            <a:lvl8pPr marL="1728072" indent="0">
              <a:buNone/>
              <a:defRPr sz="800" b="1"/>
            </a:lvl8pPr>
            <a:lvl9pPr marL="1974939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0410" y="1141810"/>
            <a:ext cx="2227888" cy="207442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AEFF-0DA6-4D19-8E49-3617DF9EEB93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616A-9FB5-4790-94F5-F82BFBAAD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55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AEFF-0DA6-4D19-8E49-3617DF9EEB93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616A-9FB5-4790-94F5-F82BFBAAD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6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AEFF-0DA6-4D19-8E49-3617DF9EEB93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616A-9FB5-4790-94F5-F82BFBAAD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63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7" y="143352"/>
            <a:ext cx="1658228" cy="61007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23" y="143352"/>
            <a:ext cx="2817675" cy="3072885"/>
          </a:xfrm>
        </p:spPr>
        <p:txBody>
          <a:bodyPr/>
          <a:lstStyle>
            <a:lvl1pPr>
              <a:defRPr sz="17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017" y="753427"/>
            <a:ext cx="1658228" cy="2462808"/>
          </a:xfrm>
        </p:spPr>
        <p:txBody>
          <a:bodyPr/>
          <a:lstStyle>
            <a:lvl1pPr marL="0" indent="0">
              <a:buNone/>
              <a:defRPr sz="700"/>
            </a:lvl1pPr>
            <a:lvl2pPr marL="246867" indent="0">
              <a:buNone/>
              <a:defRPr sz="600"/>
            </a:lvl2pPr>
            <a:lvl3pPr marL="493735" indent="0">
              <a:buNone/>
              <a:defRPr sz="600"/>
            </a:lvl3pPr>
            <a:lvl4pPr marL="740602" indent="0">
              <a:buNone/>
              <a:defRPr sz="500"/>
            </a:lvl4pPr>
            <a:lvl5pPr marL="987470" indent="0">
              <a:buNone/>
              <a:defRPr sz="500"/>
            </a:lvl5pPr>
            <a:lvl6pPr marL="1234337" indent="0">
              <a:buNone/>
              <a:defRPr sz="500"/>
            </a:lvl6pPr>
            <a:lvl7pPr marL="1481205" indent="0">
              <a:buNone/>
              <a:defRPr sz="500"/>
            </a:lvl7pPr>
            <a:lvl8pPr marL="1728072" indent="0">
              <a:buNone/>
              <a:defRPr sz="500"/>
            </a:lvl8pPr>
            <a:lvl9pPr marL="1974939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AEFF-0DA6-4D19-8E49-3617DF9EEB93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616A-9FB5-4790-94F5-F82BFBAAD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4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38" y="2520316"/>
            <a:ext cx="3024188" cy="297537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938" y="321708"/>
            <a:ext cx="3024188" cy="2160270"/>
          </a:xfrm>
        </p:spPr>
        <p:txBody>
          <a:bodyPr/>
          <a:lstStyle>
            <a:lvl1pPr marL="0" indent="0">
              <a:buNone/>
              <a:defRPr sz="1700"/>
            </a:lvl1pPr>
            <a:lvl2pPr marL="246867" indent="0">
              <a:buNone/>
              <a:defRPr sz="1600"/>
            </a:lvl2pPr>
            <a:lvl3pPr marL="493735" indent="0">
              <a:buNone/>
              <a:defRPr sz="1300"/>
            </a:lvl3pPr>
            <a:lvl4pPr marL="740602" indent="0">
              <a:buNone/>
              <a:defRPr sz="1100"/>
            </a:lvl4pPr>
            <a:lvl5pPr marL="987470" indent="0">
              <a:buNone/>
              <a:defRPr sz="1100"/>
            </a:lvl5pPr>
            <a:lvl6pPr marL="1234337" indent="0">
              <a:buNone/>
              <a:defRPr sz="1100"/>
            </a:lvl6pPr>
            <a:lvl7pPr marL="1481205" indent="0">
              <a:buNone/>
              <a:defRPr sz="1100"/>
            </a:lvl7pPr>
            <a:lvl8pPr marL="1728072" indent="0">
              <a:buNone/>
              <a:defRPr sz="1100"/>
            </a:lvl8pPr>
            <a:lvl9pPr marL="1974939" indent="0">
              <a:buNone/>
              <a:defRPr sz="1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938" y="2817853"/>
            <a:ext cx="3024188" cy="422553"/>
          </a:xfrm>
        </p:spPr>
        <p:txBody>
          <a:bodyPr/>
          <a:lstStyle>
            <a:lvl1pPr marL="0" indent="0">
              <a:buNone/>
              <a:defRPr sz="700"/>
            </a:lvl1pPr>
            <a:lvl2pPr marL="246867" indent="0">
              <a:buNone/>
              <a:defRPr sz="600"/>
            </a:lvl2pPr>
            <a:lvl3pPr marL="493735" indent="0">
              <a:buNone/>
              <a:defRPr sz="600"/>
            </a:lvl3pPr>
            <a:lvl4pPr marL="740602" indent="0">
              <a:buNone/>
              <a:defRPr sz="500"/>
            </a:lvl4pPr>
            <a:lvl5pPr marL="987470" indent="0">
              <a:buNone/>
              <a:defRPr sz="500"/>
            </a:lvl5pPr>
            <a:lvl6pPr marL="1234337" indent="0">
              <a:buNone/>
              <a:defRPr sz="500"/>
            </a:lvl6pPr>
            <a:lvl7pPr marL="1481205" indent="0">
              <a:buNone/>
              <a:defRPr sz="500"/>
            </a:lvl7pPr>
            <a:lvl8pPr marL="1728072" indent="0">
              <a:buNone/>
              <a:defRPr sz="500"/>
            </a:lvl8pPr>
            <a:lvl9pPr marL="1974939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AEFF-0DA6-4D19-8E49-3617DF9EEB93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616A-9FB5-4790-94F5-F82BFBAAD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24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16" y="144185"/>
            <a:ext cx="4536282" cy="600075"/>
          </a:xfrm>
          <a:prstGeom prst="rect">
            <a:avLst/>
          </a:prstGeom>
        </p:spPr>
        <p:txBody>
          <a:bodyPr vert="horz" lIns="49373" tIns="24687" rIns="49373" bIns="246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6" y="840106"/>
            <a:ext cx="4536282" cy="2376130"/>
          </a:xfrm>
          <a:prstGeom prst="rect">
            <a:avLst/>
          </a:prstGeom>
        </p:spPr>
        <p:txBody>
          <a:bodyPr vert="horz" lIns="49373" tIns="24687" rIns="49373" bIns="246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016" y="3337085"/>
            <a:ext cx="1176073" cy="191691"/>
          </a:xfrm>
          <a:prstGeom prst="rect">
            <a:avLst/>
          </a:prstGeom>
        </p:spPr>
        <p:txBody>
          <a:bodyPr vert="horz" lIns="49373" tIns="24687" rIns="49373" bIns="24687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AEFF-0DA6-4D19-8E49-3617DF9EEB93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2108" y="3337085"/>
            <a:ext cx="1596099" cy="191691"/>
          </a:xfrm>
          <a:prstGeom prst="rect">
            <a:avLst/>
          </a:prstGeom>
        </p:spPr>
        <p:txBody>
          <a:bodyPr vert="horz" lIns="49373" tIns="24687" rIns="49373" bIns="24687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2224" y="3337085"/>
            <a:ext cx="1176073" cy="191691"/>
          </a:xfrm>
          <a:prstGeom prst="rect">
            <a:avLst/>
          </a:prstGeom>
        </p:spPr>
        <p:txBody>
          <a:bodyPr vert="horz" lIns="49373" tIns="24687" rIns="49373" bIns="24687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616A-9FB5-4790-94F5-F82BFBAAD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0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3735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51" indent="-185151" algn="l" defTabSz="49373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60" indent="-154293" algn="l" defTabSz="493735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69" indent="-123434" algn="l" defTabSz="49373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36" indent="-123434" algn="l" defTabSz="493735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0903" indent="-123434" algn="l" defTabSz="493735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57771" indent="-123434" algn="l" defTabSz="49373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638" indent="-123434" algn="l" defTabSz="49373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51506" indent="-123434" algn="l" defTabSz="49373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98373" indent="-123434" algn="l" defTabSz="49373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7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67" algn="l" defTabSz="4937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3735" algn="l" defTabSz="4937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0602" algn="l" defTabSz="4937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70" algn="l" defTabSz="4937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337" algn="l" defTabSz="4937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1205" algn="l" defTabSz="4937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28072" algn="l" defTabSz="4937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4939" algn="l" defTabSz="4937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V="1">
            <a:off x="2579266" y="161931"/>
            <a:ext cx="0" cy="15121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435116" y="1674099"/>
            <a:ext cx="1144150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579266" y="1674099"/>
            <a:ext cx="1448138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027404" y="2466187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027404" y="2034139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355605" y="1872233"/>
            <a:ext cx="4500438" cy="1090817"/>
          </a:xfrm>
          <a:custGeom>
            <a:avLst/>
            <a:gdLst>
              <a:gd name="connsiteX0" fmla="*/ 4500438 w 4500438"/>
              <a:gd name="connsiteY0" fmla="*/ 0 h 1090817"/>
              <a:gd name="connsiteX1" fmla="*/ 2393343 w 4500438"/>
              <a:gd name="connsiteY1" fmla="*/ 1089328 h 1090817"/>
              <a:gd name="connsiteX2" fmla="*/ 0 w 4500438"/>
              <a:gd name="connsiteY2" fmla="*/ 254441 h 109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0438" h="1090817">
                <a:moveTo>
                  <a:pt x="4500438" y="0"/>
                </a:moveTo>
                <a:cubicBezTo>
                  <a:pt x="3821927" y="523460"/>
                  <a:pt x="3143416" y="1046921"/>
                  <a:pt x="2393343" y="1089328"/>
                </a:cubicBezTo>
                <a:cubicBezTo>
                  <a:pt x="1643270" y="1131735"/>
                  <a:pt x="0" y="254441"/>
                  <a:pt x="0" y="254441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4221726" y="2409082"/>
                <a:ext cx="331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26" y="2409082"/>
                <a:ext cx="33143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671030" y="188793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030" y="1887931"/>
                <a:ext cx="3713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2430680" y="1894510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680" y="1894510"/>
                <a:ext cx="37414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3235316" y="1764442"/>
                <a:ext cx="37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16" y="1764442"/>
                <a:ext cx="37023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 56"/>
          <p:cNvSpPr/>
          <p:nvPr/>
        </p:nvSpPr>
        <p:spPr>
          <a:xfrm>
            <a:off x="2367285" y="1832476"/>
            <a:ext cx="500932" cy="62034"/>
          </a:xfrm>
          <a:custGeom>
            <a:avLst/>
            <a:gdLst>
              <a:gd name="connsiteX0" fmla="*/ 500932 w 500932"/>
              <a:gd name="connsiteY0" fmla="*/ 0 h 62034"/>
              <a:gd name="connsiteX1" fmla="*/ 0 w 500932"/>
              <a:gd name="connsiteY1" fmla="*/ 7951 h 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932" h="62034">
                <a:moveTo>
                  <a:pt x="500932" y="0"/>
                </a:moveTo>
                <a:cubicBezTo>
                  <a:pt x="365760" y="52346"/>
                  <a:pt x="230588" y="104692"/>
                  <a:pt x="0" y="795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66964" y="1859517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4" y="1859517"/>
                <a:ext cx="35375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750439" y="1579564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Ideal Orbit/Trajectory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92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3</cp:revision>
  <dcterms:created xsi:type="dcterms:W3CDTF">2012-12-06T08:46:40Z</dcterms:created>
  <dcterms:modified xsi:type="dcterms:W3CDTF">2012-12-06T09:23:17Z</dcterms:modified>
</cp:coreProperties>
</file>