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600450"/>
  <p:notesSz cx="6858000" cy="9144000"/>
  <p:defaultTextStyle>
    <a:defPPr>
      <a:defRPr lang="en-US"/>
    </a:defPPr>
    <a:lvl1pPr marL="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46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492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38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69848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31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477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23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3969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1398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118473"/>
            <a:ext cx="4896882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5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94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6752" y="144185"/>
            <a:ext cx="1296234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052" y="144185"/>
            <a:ext cx="3792683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313623"/>
            <a:ext cx="4896882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526025"/>
            <a:ext cx="4896882" cy="7875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4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52" y="840105"/>
            <a:ext cx="254445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8528" y="840105"/>
            <a:ext cx="254445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805934"/>
            <a:ext cx="2545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141809"/>
            <a:ext cx="2545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805934"/>
            <a:ext cx="2546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141809"/>
            <a:ext cx="2546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9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43351"/>
            <a:ext cx="1895342" cy="6100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43352"/>
            <a:ext cx="3220580" cy="30728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753428"/>
            <a:ext cx="1895342" cy="2462808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6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5"/>
            <a:ext cx="3456623" cy="2975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1900"/>
            </a:lvl1pPr>
            <a:lvl2pPr marL="267462" indent="0">
              <a:buNone/>
              <a:defRPr sz="1600"/>
            </a:lvl2pPr>
            <a:lvl3pPr marL="534924" indent="0">
              <a:buNone/>
              <a:defRPr sz="1400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2"/>
            <a:ext cx="3456623" cy="422553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44185"/>
            <a:ext cx="5184934" cy="600075"/>
          </a:xfrm>
          <a:prstGeom prst="rect">
            <a:avLst/>
          </a:prstGeom>
        </p:spPr>
        <p:txBody>
          <a:bodyPr vert="horz" lIns="53492" tIns="26746" rIns="53492" bIns="267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840105"/>
            <a:ext cx="5184934" cy="2376131"/>
          </a:xfrm>
          <a:prstGeom prst="rect">
            <a:avLst/>
          </a:prstGeom>
        </p:spPr>
        <p:txBody>
          <a:bodyPr vert="horz" lIns="53492" tIns="26746" rIns="53492" bIns="267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4F84-D1B4-43DA-8DD7-52123609173D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3337084"/>
            <a:ext cx="1824329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7D36-8A60-4800-B16E-968540982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24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97" indent="-200597" algn="l" defTabSz="53492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26" indent="-167164" algn="l" defTabSz="53492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5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17" indent="-133731" algn="l" defTabSz="534924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579" indent="-133731" algn="l" defTabSz="53492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503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427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1240" y="1519813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3568" y="1519813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1240" y="1951861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13568" y="1951861"/>
            <a:ext cx="19442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305456" y="439693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312567" y="1951861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12567" y="432073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305780" y="1951861"/>
            <a:ext cx="0" cy="108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456" y="3031981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05780" y="439693"/>
            <a:ext cx="1007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626803" y="2621884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3" y="2621884"/>
                <a:ext cx="36574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361240" y="1735837"/>
            <a:ext cx="48965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758473" y="979753"/>
                <a:ext cx="468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73" y="979753"/>
                <a:ext cx="46814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520900" y="1477753"/>
                <a:ext cx="470449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/>
                            </a:rPr>
                            <m:t>𝑝𝑖𝑝𝑒</m:t>
                          </m:r>
                        </m:sub>
                      </m:sSub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900" y="1477753"/>
                <a:ext cx="470449" cy="2580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2758473" y="439693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93688" y="1519813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2012-12-06T10:00:42Z</dcterms:created>
  <dcterms:modified xsi:type="dcterms:W3CDTF">2012-12-06T10:16:03Z</dcterms:modified>
</cp:coreProperties>
</file>