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400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858" y="-96"/>
      </p:cViewPr>
      <p:guideLst>
        <p:guide orient="horz" pos="17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7710"/>
            <a:ext cx="7772400" cy="11576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0382"/>
            <a:ext cx="6400800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3DA7-B2DC-4C7B-9701-584B798870C6}" type="datetimeFigureOut">
              <a:rPr lang="en-GB" smtClean="0"/>
              <a:t>21/03/2013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43339-4CE5-401A-97DF-0AD34B2A7C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43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3DA7-B2DC-4C7B-9701-584B798870C6}" type="datetimeFigureOut">
              <a:rPr lang="en-GB" smtClean="0"/>
              <a:t>21/03/2013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43339-4CE5-401A-97DF-0AD34B2A7C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64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0022"/>
            <a:ext cx="2057400" cy="36292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0022"/>
            <a:ext cx="6019800" cy="36292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3DA7-B2DC-4C7B-9701-584B798870C6}" type="datetimeFigureOut">
              <a:rPr lang="en-GB" smtClean="0"/>
              <a:t>21/03/2013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43339-4CE5-401A-97DF-0AD34B2A7C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44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3DA7-B2DC-4C7B-9701-584B798870C6}" type="datetimeFigureOut">
              <a:rPr lang="en-GB" smtClean="0"/>
              <a:t>21/03/2013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43339-4CE5-401A-97DF-0AD34B2A7C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59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470434"/>
            <a:ext cx="7772400" cy="10726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289037"/>
            <a:ext cx="7772400" cy="118139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3DA7-B2DC-4C7B-9701-584B798870C6}" type="datetimeFigureOut">
              <a:rPr lang="en-GB" smtClean="0"/>
              <a:t>21/03/2013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43339-4CE5-401A-97DF-0AD34B2A7C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30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2624"/>
            <a:ext cx="4038600" cy="28066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2624"/>
            <a:ext cx="4038600" cy="28066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3DA7-B2DC-4C7B-9701-584B798870C6}" type="datetimeFigureOut">
              <a:rPr lang="en-GB" smtClean="0"/>
              <a:t>21/03/2013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43339-4CE5-401A-97DF-0AD34B2A7C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15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277"/>
            <a:ext cx="8229600" cy="90011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8901"/>
            <a:ext cx="4040188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12714"/>
            <a:ext cx="4040188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08901"/>
            <a:ext cx="4041775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12714"/>
            <a:ext cx="4041775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3DA7-B2DC-4C7B-9701-584B798870C6}" type="datetimeFigureOut">
              <a:rPr lang="en-GB" smtClean="0"/>
              <a:t>21/03/2013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43339-4CE5-401A-97DF-0AD34B2A7C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41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3DA7-B2DC-4C7B-9701-584B798870C6}" type="datetimeFigureOut">
              <a:rPr lang="en-GB" smtClean="0"/>
              <a:t>21/03/2013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43339-4CE5-401A-97DF-0AD34B2A7C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82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3DA7-B2DC-4C7B-9701-584B798870C6}" type="datetimeFigureOut">
              <a:rPr lang="en-GB" smtClean="0"/>
              <a:t>21/03/2013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43339-4CE5-401A-97DF-0AD34B2A7C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7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5027"/>
            <a:ext cx="3008313" cy="9151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15028"/>
            <a:ext cx="5111750" cy="46093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30142"/>
            <a:ext cx="3008313" cy="369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3DA7-B2DC-4C7B-9701-584B798870C6}" type="datetimeFigureOut">
              <a:rPr lang="en-GB" smtClean="0"/>
              <a:t>21/03/2013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43339-4CE5-401A-97DF-0AD34B2A7C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42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780473"/>
            <a:ext cx="5486400" cy="4463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82560"/>
            <a:ext cx="5486400" cy="32404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26779"/>
            <a:ext cx="5486400" cy="633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3DA7-B2DC-4C7B-9701-584B798870C6}" type="datetimeFigureOut">
              <a:rPr lang="en-GB" smtClean="0"/>
              <a:t>21/03/2013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43339-4CE5-401A-97DF-0AD34B2A7C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84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6277"/>
            <a:ext cx="8229600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0158"/>
            <a:ext cx="8229600" cy="356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83DA7-B2DC-4C7B-9701-584B798870C6}" type="datetimeFigureOut">
              <a:rPr lang="en-GB" smtClean="0"/>
              <a:t>21/03/2013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43339-4CE5-401A-97DF-0AD34B2A7C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46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:\GitHub\Thesis_the_second\Computational_Simulations\figures\source-witness-sig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7256"/>
            <a:ext cx="8857932" cy="470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83968" y="4818167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s/mm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413760" y="2465377"/>
            <a:ext cx="1411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W(s) / (V/</a:t>
            </a:r>
            <a:r>
              <a:rPr lang="en-GB" dirty="0" err="1" smtClean="0"/>
              <a:t>pC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095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Alistair Day</dc:creator>
  <cp:lastModifiedBy>Hugo Alistair Day</cp:lastModifiedBy>
  <cp:revision>1</cp:revision>
  <dcterms:created xsi:type="dcterms:W3CDTF">2013-03-21T09:43:38Z</dcterms:created>
  <dcterms:modified xsi:type="dcterms:W3CDTF">2013-03-21T09:49:58Z</dcterms:modified>
</cp:coreProperties>
</file>