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1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6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9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AB2D-4E44-4307-A0FE-135C4E0BBF15}" type="datetimeFigureOut">
              <a:rPr lang="en-GB" smtClean="0"/>
              <a:t>07/12/2012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A288-51F9-44B0-883C-712313E9D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42900"/>
            <a:ext cx="53054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4148" y="2132856"/>
            <a:ext cx="11881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Ceramic Capacitors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80112" y="2779187"/>
            <a:ext cx="324036" cy="2177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9912" y="548680"/>
            <a:ext cx="1872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Ground/HV Plates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95936" y="918012"/>
            <a:ext cx="288032" cy="11428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2012-12-07T14:31:12Z</dcterms:created>
  <dcterms:modified xsi:type="dcterms:W3CDTF">2012-12-07T14:35:03Z</dcterms:modified>
</cp:coreProperties>
</file>