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00675" cy="3600450"/>
  <p:notesSz cx="6858000" cy="9144000"/>
  <p:defaultTextStyle>
    <a:defPPr>
      <a:defRPr lang="en-US"/>
    </a:defPPr>
    <a:lvl1pPr marL="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9" d="100"/>
          <a:sy n="229" d="100"/>
        </p:scale>
        <p:origin x="-1704" y="-90"/>
      </p:cViewPr>
      <p:guideLst>
        <p:guide orient="horz" pos="1134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18473"/>
            <a:ext cx="4590574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01" y="2040255"/>
            <a:ext cx="378047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62AA-F58E-4BDD-B164-0DEEE3AC24A5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4DDD-A10B-424D-AD15-37AB3E12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7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62AA-F58E-4BDD-B164-0DEEE3AC24A5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4DDD-A10B-424D-AD15-37AB3E12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8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5489" y="144185"/>
            <a:ext cx="1215152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34" y="144185"/>
            <a:ext cx="3555444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62AA-F58E-4BDD-B164-0DEEE3AC24A5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4DDD-A10B-424D-AD15-37AB3E12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97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62AA-F58E-4BDD-B164-0DEEE3AC24A5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4DDD-A10B-424D-AD15-37AB3E12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91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16" y="2313623"/>
            <a:ext cx="4590574" cy="715089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616" y="1526025"/>
            <a:ext cx="4590574" cy="787598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62AA-F58E-4BDD-B164-0DEEE3AC24A5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4DDD-A10B-424D-AD15-37AB3E12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98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034" y="840105"/>
            <a:ext cx="2385298" cy="23761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5343" y="840105"/>
            <a:ext cx="2385298" cy="23761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62AA-F58E-4BDD-B164-0DEEE3AC24A5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4DDD-A10B-424D-AD15-37AB3E12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93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805934"/>
            <a:ext cx="2386236" cy="33587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4" y="1141809"/>
            <a:ext cx="2386236" cy="2074426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468" y="805934"/>
            <a:ext cx="2387173" cy="33587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468" y="1141809"/>
            <a:ext cx="2387173" cy="2074426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62AA-F58E-4BDD-B164-0DEEE3AC24A5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4DDD-A10B-424D-AD15-37AB3E12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51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62AA-F58E-4BDD-B164-0DEEE3AC24A5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4DDD-A10B-424D-AD15-37AB3E12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33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62AA-F58E-4BDD-B164-0DEEE3AC24A5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4DDD-A10B-424D-AD15-37AB3E12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2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4" y="143351"/>
            <a:ext cx="1776785" cy="61007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514" y="143352"/>
            <a:ext cx="3019127" cy="307288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34" y="753428"/>
            <a:ext cx="1776785" cy="2462808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62AA-F58E-4BDD-B164-0DEEE3AC24A5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4DDD-A10B-424D-AD15-37AB3E12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94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70" y="2520315"/>
            <a:ext cx="3240405" cy="297537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8570" y="321707"/>
            <a:ext cx="3240405" cy="216027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600"/>
            </a:lvl2pPr>
            <a:lvl3pPr marL="514350" indent="0">
              <a:buNone/>
              <a:defRPr sz="1400"/>
            </a:lvl3pPr>
            <a:lvl4pPr marL="771525" indent="0">
              <a:buNone/>
              <a:defRPr sz="1100"/>
            </a:lvl4pPr>
            <a:lvl5pPr marL="1028700" indent="0">
              <a:buNone/>
              <a:defRPr sz="1100"/>
            </a:lvl5pPr>
            <a:lvl6pPr marL="1285875" indent="0">
              <a:buNone/>
              <a:defRPr sz="1100"/>
            </a:lvl6pPr>
            <a:lvl7pPr marL="1543050" indent="0">
              <a:buNone/>
              <a:defRPr sz="1100"/>
            </a:lvl7pPr>
            <a:lvl8pPr marL="1800225" indent="0">
              <a:buNone/>
              <a:defRPr sz="1100"/>
            </a:lvl8pPr>
            <a:lvl9pPr marL="2057400" indent="0">
              <a:buNone/>
              <a:defRPr sz="1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70" y="2817852"/>
            <a:ext cx="3240405" cy="422553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62AA-F58E-4BDD-B164-0DEEE3AC24A5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4DDD-A10B-424D-AD15-37AB3E12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3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34" y="144185"/>
            <a:ext cx="4860608" cy="600075"/>
          </a:xfrm>
          <a:prstGeom prst="rect">
            <a:avLst/>
          </a:prstGeom>
        </p:spPr>
        <p:txBody>
          <a:bodyPr vert="horz" lIns="51435" tIns="25718" rIns="51435" bIns="2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840105"/>
            <a:ext cx="4860608" cy="237613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34" y="3337084"/>
            <a:ext cx="1260158" cy="191691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A62AA-F58E-4BDD-B164-0DEEE3AC24A5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5231" y="3337084"/>
            <a:ext cx="1710214" cy="191691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0484" y="3337084"/>
            <a:ext cx="1260158" cy="191691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64DDD-A10B-424D-AD15-37AB3E124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99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350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9" indent="-160734" algn="l" defTabSz="51435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844353" y="754547"/>
            <a:ext cx="100811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 rot="5400000">
            <a:off x="913842" y="1453891"/>
            <a:ext cx="2492869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/>
          <p:cNvCxnSpPr>
            <a:endCxn id="36" idx="1"/>
          </p:cNvCxnSpPr>
          <p:nvPr/>
        </p:nvCxnSpPr>
        <p:spPr>
          <a:xfrm>
            <a:off x="1404193" y="898563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404193" y="3058803"/>
            <a:ext cx="28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852465" y="898563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260177" y="826555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1260177" y="2966714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4273262" y="826555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4284513" y="2986795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99174" y="322499"/>
                <a:ext cx="570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74" y="322499"/>
                <a:ext cx="57028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29769" y="1759051"/>
                <a:ext cx="569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69" y="1759051"/>
                <a:ext cx="56990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326096" y="1809706"/>
                <a:ext cx="6837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096" y="1809706"/>
                <a:ext cx="683713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9" idx="0"/>
          </p:cNvCxnSpPr>
          <p:nvPr/>
        </p:nvCxnSpPr>
        <p:spPr>
          <a:xfrm>
            <a:off x="1214719" y="1759051"/>
            <a:ext cx="40549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169420" y="1759051"/>
            <a:ext cx="495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85987" y="1224289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Attenuator</a:t>
            </a:r>
          </a:p>
          <a:p>
            <a:r>
              <a:rPr lang="en-GB" sz="1800" dirty="0" smtClean="0"/>
              <a:t>6-10dB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308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4</cp:revision>
  <dcterms:created xsi:type="dcterms:W3CDTF">2013-03-06T09:51:48Z</dcterms:created>
  <dcterms:modified xsi:type="dcterms:W3CDTF">2013-03-06T10:26:50Z</dcterms:modified>
</cp:coreProperties>
</file>