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679950" cy="3600450"/>
  <p:notesSz cx="6858000" cy="9144000"/>
  <p:defaultTextStyle>
    <a:defPPr>
      <a:defRPr lang="en-US"/>
    </a:defPPr>
    <a:lvl1pPr marL="0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6555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311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966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622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277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933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55887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244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9" d="100"/>
          <a:sy n="229" d="100"/>
        </p:scale>
        <p:origin x="-2274" y="-90"/>
      </p:cViewPr>
      <p:guideLst>
        <p:guide orient="horz" pos="1134"/>
        <p:guide pos="14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1118473"/>
            <a:ext cx="3977958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93" y="2040255"/>
            <a:ext cx="3275965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28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92964" y="144185"/>
            <a:ext cx="1052989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998" y="144185"/>
            <a:ext cx="3080967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53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83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4" y="2313623"/>
            <a:ext cx="3977958" cy="715089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84" y="1526025"/>
            <a:ext cx="3977958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655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31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96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62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27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93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558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24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1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997" y="840105"/>
            <a:ext cx="2066978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8975" y="840105"/>
            <a:ext cx="2066978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45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7" y="805934"/>
            <a:ext cx="2067791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997" y="1141809"/>
            <a:ext cx="2067791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7350" y="805934"/>
            <a:ext cx="2068603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7350" y="1141809"/>
            <a:ext cx="2068603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41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71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80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8" y="143351"/>
            <a:ext cx="1539671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730" y="143352"/>
            <a:ext cx="2616222" cy="307288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998" y="753428"/>
            <a:ext cx="1539671" cy="2462808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9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03" y="2520315"/>
            <a:ext cx="2807970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303" y="321707"/>
            <a:ext cx="2807970" cy="2160270"/>
          </a:xfrm>
        </p:spPr>
        <p:txBody>
          <a:bodyPr/>
          <a:lstStyle>
            <a:lvl1pPr marL="0" indent="0">
              <a:buNone/>
              <a:defRPr sz="1700"/>
            </a:lvl1pPr>
            <a:lvl2pPr marL="236555" indent="0">
              <a:buNone/>
              <a:defRPr sz="1400"/>
            </a:lvl2pPr>
            <a:lvl3pPr marL="473111" indent="0">
              <a:buNone/>
              <a:defRPr sz="1200"/>
            </a:lvl3pPr>
            <a:lvl4pPr marL="709666" indent="0">
              <a:buNone/>
              <a:defRPr sz="1000"/>
            </a:lvl4pPr>
            <a:lvl5pPr marL="946221" indent="0">
              <a:buNone/>
              <a:defRPr sz="1000"/>
            </a:lvl5pPr>
            <a:lvl6pPr marL="1182776" indent="0">
              <a:buNone/>
              <a:defRPr sz="1000"/>
            </a:lvl6pPr>
            <a:lvl7pPr marL="1419332" indent="0">
              <a:buNone/>
              <a:defRPr sz="1000"/>
            </a:lvl7pPr>
            <a:lvl8pPr marL="1655887" indent="0">
              <a:buNone/>
              <a:defRPr sz="1000"/>
            </a:lvl8pPr>
            <a:lvl9pPr marL="1892442" indent="0">
              <a:buNone/>
              <a:defRPr sz="1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303" y="2817852"/>
            <a:ext cx="2807970" cy="422553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44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998" y="144185"/>
            <a:ext cx="4211955" cy="600075"/>
          </a:xfrm>
          <a:prstGeom prst="rect">
            <a:avLst/>
          </a:prstGeom>
        </p:spPr>
        <p:txBody>
          <a:bodyPr vert="horz" lIns="47311" tIns="23656" rIns="47311" bIns="236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8" y="840105"/>
            <a:ext cx="4211955" cy="2376131"/>
          </a:xfrm>
          <a:prstGeom prst="rect">
            <a:avLst/>
          </a:prstGeom>
        </p:spPr>
        <p:txBody>
          <a:bodyPr vert="horz" lIns="47311" tIns="23656" rIns="47311" bIns="236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998" y="3337084"/>
            <a:ext cx="1091988" cy="191691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01B3C-8A99-46DD-A984-7821384BD38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8983" y="3337084"/>
            <a:ext cx="1481984" cy="191691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3964" y="3337084"/>
            <a:ext cx="1091988" cy="191691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1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11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16" indent="-177416" algn="l" defTabSz="47311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02" indent="-147847" algn="l" defTabSz="47311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1388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7943" indent="-118278" algn="l" defTabSz="47311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499" indent="-118278" algn="l" defTabSz="47311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054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609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165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0720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6555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311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966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622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77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33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55887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44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544439" y="540085"/>
            <a:ext cx="1656184" cy="10801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544439" y="2340285"/>
            <a:ext cx="1656184" cy="10801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1904479" y="2484301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VNA</a:t>
            </a:r>
            <a:endParaRPr lang="en-GB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940483" y="7842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DUT</a:t>
            </a:r>
            <a:endParaRPr lang="en-GB" sz="2400" dirty="0"/>
          </a:p>
        </p:txBody>
      </p:sp>
      <p:cxnSp>
        <p:nvCxnSpPr>
          <p:cNvPr id="31" name="Straight Connector 30"/>
          <p:cNvCxnSpPr>
            <a:stCxn id="32" idx="3"/>
            <a:endCxn id="33" idx="1"/>
          </p:cNvCxnSpPr>
          <p:nvPr/>
        </p:nvCxnSpPr>
        <p:spPr>
          <a:xfrm>
            <a:off x="1403871" y="1080145"/>
            <a:ext cx="19407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71823" y="970215"/>
            <a:ext cx="432048" cy="2198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3344639" y="970215"/>
            <a:ext cx="432048" cy="2198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/>
          <p:cNvCxnSpPr/>
          <p:nvPr/>
        </p:nvCxnSpPr>
        <p:spPr>
          <a:xfrm>
            <a:off x="3776687" y="1080145"/>
            <a:ext cx="5040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280743" y="1080145"/>
            <a:ext cx="0" cy="1800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67767" y="1080145"/>
            <a:ext cx="5040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67767" y="1080145"/>
            <a:ext cx="0" cy="1800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8" idx="1"/>
          </p:cNvCxnSpPr>
          <p:nvPr/>
        </p:nvCxnSpPr>
        <p:spPr>
          <a:xfrm>
            <a:off x="467767" y="2880345"/>
            <a:ext cx="10766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27022" y="2880345"/>
            <a:ext cx="10766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235093" y="2484301"/>
                <a:ext cx="7024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50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093" y="2484301"/>
                <a:ext cx="702435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93299" y="2488404"/>
                <a:ext cx="7024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50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99" y="2488404"/>
                <a:ext cx="702435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665001" y="124586"/>
                <a:ext cx="4983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01" y="124586"/>
                <a:ext cx="498342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67767" y="720105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Matching </a:t>
            </a:r>
            <a:r>
              <a:rPr lang="en-GB" dirty="0" smtClean="0"/>
              <a:t>network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227249" y="717849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Matching </a:t>
            </a:r>
            <a:r>
              <a:rPr lang="en-GB" dirty="0" smtClean="0"/>
              <a:t>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275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5</cp:revision>
  <dcterms:created xsi:type="dcterms:W3CDTF">2012-12-06T15:51:35Z</dcterms:created>
  <dcterms:modified xsi:type="dcterms:W3CDTF">2013-03-06T09:46:00Z</dcterms:modified>
</cp:coreProperties>
</file>