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679950" cy="3600450"/>
  <p:notesSz cx="6858000" cy="9144000"/>
  <p:defaultTextStyle>
    <a:defPPr>
      <a:defRPr lang="en-US"/>
    </a:defPPr>
    <a:lvl1pPr marL="0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6555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311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966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622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8277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933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55887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9244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29" d="100"/>
          <a:sy n="229" d="100"/>
        </p:scale>
        <p:origin x="-2274" y="-90"/>
      </p:cViewPr>
      <p:guideLst>
        <p:guide orient="horz" pos="1134"/>
        <p:guide pos="14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1118473"/>
            <a:ext cx="3977958" cy="77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993" y="2040255"/>
            <a:ext cx="3275965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6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3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9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6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82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9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55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92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28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4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92964" y="144185"/>
            <a:ext cx="1052989" cy="30720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3998" y="144185"/>
            <a:ext cx="3080967" cy="30720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53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83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84" y="2313623"/>
            <a:ext cx="3977958" cy="715089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684" y="1526025"/>
            <a:ext cx="3977958" cy="78759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655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311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966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622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8277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933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5588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9244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1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997" y="840105"/>
            <a:ext cx="2066978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8975" y="840105"/>
            <a:ext cx="2066978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45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97" y="805934"/>
            <a:ext cx="2067791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997" y="1141809"/>
            <a:ext cx="2067791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77350" y="805934"/>
            <a:ext cx="2068603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77350" y="1141809"/>
            <a:ext cx="2068603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41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71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80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98" y="143351"/>
            <a:ext cx="1539671" cy="61007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730" y="143352"/>
            <a:ext cx="2616222" cy="3072884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998" y="753428"/>
            <a:ext cx="1539671" cy="2462808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9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303" y="2520315"/>
            <a:ext cx="2807970" cy="297537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7303" y="321707"/>
            <a:ext cx="2807970" cy="2160270"/>
          </a:xfrm>
        </p:spPr>
        <p:txBody>
          <a:bodyPr/>
          <a:lstStyle>
            <a:lvl1pPr marL="0" indent="0">
              <a:buNone/>
              <a:defRPr sz="1700"/>
            </a:lvl1pPr>
            <a:lvl2pPr marL="236555" indent="0">
              <a:buNone/>
              <a:defRPr sz="1400"/>
            </a:lvl2pPr>
            <a:lvl3pPr marL="473111" indent="0">
              <a:buNone/>
              <a:defRPr sz="1200"/>
            </a:lvl3pPr>
            <a:lvl4pPr marL="709666" indent="0">
              <a:buNone/>
              <a:defRPr sz="1000"/>
            </a:lvl4pPr>
            <a:lvl5pPr marL="946221" indent="0">
              <a:buNone/>
              <a:defRPr sz="1000"/>
            </a:lvl5pPr>
            <a:lvl6pPr marL="1182776" indent="0">
              <a:buNone/>
              <a:defRPr sz="1000"/>
            </a:lvl6pPr>
            <a:lvl7pPr marL="1419332" indent="0">
              <a:buNone/>
              <a:defRPr sz="1000"/>
            </a:lvl7pPr>
            <a:lvl8pPr marL="1655887" indent="0">
              <a:buNone/>
              <a:defRPr sz="1000"/>
            </a:lvl8pPr>
            <a:lvl9pPr marL="1892442" indent="0">
              <a:buNone/>
              <a:defRPr sz="1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303" y="2817852"/>
            <a:ext cx="2807970" cy="422553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01B3C-8A99-46DD-A984-7821384BD38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44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3998" y="144185"/>
            <a:ext cx="4211955" cy="600075"/>
          </a:xfrm>
          <a:prstGeom prst="rect">
            <a:avLst/>
          </a:prstGeom>
        </p:spPr>
        <p:txBody>
          <a:bodyPr vert="horz" lIns="47311" tIns="23656" rIns="47311" bIns="236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98" y="840105"/>
            <a:ext cx="4211955" cy="2376131"/>
          </a:xfrm>
          <a:prstGeom prst="rect">
            <a:avLst/>
          </a:prstGeom>
        </p:spPr>
        <p:txBody>
          <a:bodyPr vert="horz" lIns="47311" tIns="23656" rIns="47311" bIns="236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3998" y="3337084"/>
            <a:ext cx="1091988" cy="191691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01B3C-8A99-46DD-A984-7821384BD389}" type="datetimeFigureOut">
              <a:rPr lang="en-GB" smtClean="0"/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8983" y="3337084"/>
            <a:ext cx="1481984" cy="191691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53964" y="3337084"/>
            <a:ext cx="1091988" cy="191691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52551-F1CC-4CCB-B185-D6C1D1BBB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31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3111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416" indent="-177416" algn="l" defTabSz="47311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84402" indent="-147847" algn="l" defTabSz="473111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91388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7943" indent="-118278" algn="l" defTabSz="47311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64499" indent="-118278" algn="l" defTabSz="473111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1054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37609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74165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10720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6555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311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966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622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8277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933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55887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9244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544439" y="540085"/>
            <a:ext cx="1656184" cy="10801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1544439" y="2340285"/>
            <a:ext cx="1656184" cy="10801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1904479" y="2484301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VNA</a:t>
            </a:r>
            <a:endParaRPr lang="en-GB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1940483" y="7842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DUT</a:t>
            </a:r>
            <a:endParaRPr lang="en-GB" sz="2400" dirty="0"/>
          </a:p>
        </p:txBody>
      </p:sp>
      <p:cxnSp>
        <p:nvCxnSpPr>
          <p:cNvPr id="31" name="Straight Connector 30"/>
          <p:cNvCxnSpPr>
            <a:stCxn id="32" idx="3"/>
            <a:endCxn id="33" idx="1"/>
          </p:cNvCxnSpPr>
          <p:nvPr/>
        </p:nvCxnSpPr>
        <p:spPr>
          <a:xfrm>
            <a:off x="1402147" y="1102635"/>
            <a:ext cx="194076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70099" y="992705"/>
            <a:ext cx="432048" cy="2198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3342915" y="992705"/>
            <a:ext cx="432048" cy="2198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/>
          <p:cNvCxnSpPr/>
          <p:nvPr/>
        </p:nvCxnSpPr>
        <p:spPr>
          <a:xfrm>
            <a:off x="3774963" y="1102635"/>
            <a:ext cx="16256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00215" y="978384"/>
            <a:ext cx="0" cy="19019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98553" y="1102635"/>
            <a:ext cx="1715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79735" y="978384"/>
            <a:ext cx="0" cy="19101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8" idx="1"/>
          </p:cNvCxnSpPr>
          <p:nvPr/>
        </p:nvCxnSpPr>
        <p:spPr>
          <a:xfrm flipV="1">
            <a:off x="179735" y="2880345"/>
            <a:ext cx="1364704" cy="81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227022" y="2880345"/>
            <a:ext cx="127319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235093" y="2484301"/>
                <a:ext cx="7024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</a:rPr>
                        <m:t>50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093" y="2484301"/>
                <a:ext cx="702435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93299" y="2488404"/>
                <a:ext cx="7024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</a:rPr>
                        <m:t>50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latin typeface="Cambria Math"/>
                          <a:ea typeface="Cambria Math"/>
                        </a:rPr>
                        <m:t>Ω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99" y="2488404"/>
                <a:ext cx="702435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665001" y="124586"/>
                <a:ext cx="4983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001" y="124586"/>
                <a:ext cx="498342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3937528" y="769969"/>
            <a:ext cx="346663" cy="4425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958433" y="400637"/>
            <a:ext cx="53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180⁰ hybrid</a:t>
            </a:r>
            <a:endParaRPr lang="en-GB" dirty="0"/>
          </a:p>
        </p:txBody>
      </p:sp>
      <p:cxnSp>
        <p:nvCxnSpPr>
          <p:cNvPr id="43" name="Straight Connector 42"/>
          <p:cNvCxnSpPr>
            <a:stCxn id="44" idx="3"/>
            <a:endCxn id="45" idx="1"/>
          </p:cNvCxnSpPr>
          <p:nvPr/>
        </p:nvCxnSpPr>
        <p:spPr>
          <a:xfrm>
            <a:off x="1402147" y="879899"/>
            <a:ext cx="194076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970099" y="769969"/>
            <a:ext cx="432048" cy="2198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3342915" y="769969"/>
            <a:ext cx="432048" cy="2198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Connector 45"/>
          <p:cNvCxnSpPr>
            <a:stCxn id="45" idx="3"/>
          </p:cNvCxnSpPr>
          <p:nvPr/>
        </p:nvCxnSpPr>
        <p:spPr>
          <a:xfrm flipV="1">
            <a:off x="3774963" y="868454"/>
            <a:ext cx="183470" cy="114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98553" y="868454"/>
            <a:ext cx="171546" cy="114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51890" y="769969"/>
            <a:ext cx="346663" cy="4425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Straight Connector 51"/>
          <p:cNvCxnSpPr/>
          <p:nvPr/>
        </p:nvCxnSpPr>
        <p:spPr>
          <a:xfrm>
            <a:off x="179735" y="978384"/>
            <a:ext cx="2520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284191" y="978384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38162" y="376340"/>
            <a:ext cx="53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180⁰ hybrid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862087" y="400636"/>
            <a:ext cx="68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Matching network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3227022" y="404550"/>
            <a:ext cx="68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Matching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275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21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hday</dc:creator>
  <cp:lastModifiedBy>hday</cp:lastModifiedBy>
  <cp:revision>7</cp:revision>
  <dcterms:created xsi:type="dcterms:W3CDTF">2012-12-06T15:51:35Z</dcterms:created>
  <dcterms:modified xsi:type="dcterms:W3CDTF">2013-03-06T10:41:12Z</dcterms:modified>
</cp:coreProperties>
</file>