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8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41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49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85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4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66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06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7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4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54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90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65D6F-6467-4AF4-9F3C-443D9AE7EAC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35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4477"/>
            <a:ext cx="7272486" cy="608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583120" y="4260236"/>
            <a:ext cx="94571" cy="108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851920" y="5085184"/>
            <a:ext cx="12939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Ferrite yoke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424477"/>
            <a:ext cx="18637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mtClean="0"/>
              <a:t>Ceramic </a:t>
            </a:r>
            <a:r>
              <a:rPr lang="en-GB" smtClean="0"/>
              <a:t>capacitor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51920" y="793809"/>
            <a:ext cx="216024" cy="3309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36096" y="826942"/>
            <a:ext cx="144016" cy="3309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20072" y="4797152"/>
            <a:ext cx="11592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HV </a:t>
            </a:r>
            <a:r>
              <a:rPr lang="en-GB" dirty="0" err="1" smtClean="0"/>
              <a:t>busbar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5004048" y="4797152"/>
            <a:ext cx="216024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5135" y="3465550"/>
            <a:ext cx="22750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Ground/return </a:t>
            </a:r>
            <a:r>
              <a:rPr lang="en-GB" dirty="0" err="1" smtClean="0"/>
              <a:t>busbar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4270181" y="3650216"/>
            <a:ext cx="360224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5576" y="5269850"/>
            <a:ext cx="2803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Counter-rotating beam pipe</a:t>
            </a:r>
            <a:endParaRPr lang="en-GB" dirty="0"/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1995135" y="4581128"/>
            <a:ext cx="162203" cy="6887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70181" y="3933056"/>
            <a:ext cx="733867" cy="7200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5372283" y="4368248"/>
            <a:ext cx="15137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Beam screen -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040239" y="4406575"/>
            <a:ext cx="323849" cy="1025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762600" y="4368248"/>
            <a:ext cx="226061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GB" dirty="0" smtClean="0"/>
              <a:t>Ceramic tube</a:t>
            </a:r>
          </a:p>
          <a:p>
            <a:pPr marL="342900" indent="-342900">
              <a:buAutoNum type="arabicParenR"/>
            </a:pPr>
            <a:r>
              <a:rPr lang="en-GB" dirty="0" smtClean="0"/>
              <a:t>Screen conductors</a:t>
            </a:r>
            <a:endParaRPr lang="en-GB" dirty="0"/>
          </a:p>
        </p:txBody>
      </p:sp>
      <p:cxnSp>
        <p:nvCxnSpPr>
          <p:cNvPr id="7" name="Straight Connector 6"/>
          <p:cNvCxnSpPr>
            <a:stCxn id="4" idx="0"/>
          </p:cNvCxnSpPr>
          <p:nvPr/>
        </p:nvCxnSpPr>
        <p:spPr>
          <a:xfrm flipV="1">
            <a:off x="4630406" y="3284984"/>
            <a:ext cx="6708" cy="975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990632" y="3305966"/>
            <a:ext cx="6708" cy="975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37114" y="3465550"/>
            <a:ext cx="36693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8892" y="2960077"/>
            <a:ext cx="7873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53mm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54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4</cp:revision>
  <cp:lastPrinted>2013-02-15T09:45:47Z</cp:lastPrinted>
  <dcterms:created xsi:type="dcterms:W3CDTF">2013-02-15T09:03:23Z</dcterms:created>
  <dcterms:modified xsi:type="dcterms:W3CDTF">2013-03-06T15:10:08Z</dcterms:modified>
</cp:coreProperties>
</file>