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801350" cy="4321175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9" d="100"/>
          <a:sy n="149" d="100"/>
        </p:scale>
        <p:origin x="-108" y="-660"/>
      </p:cViewPr>
      <p:guideLst>
        <p:guide orient="horz" pos="1361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101" y="1342366"/>
            <a:ext cx="9181148" cy="9262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204" y="2448666"/>
            <a:ext cx="7560945" cy="11043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3067-275F-4497-AB09-18207AA53E10}" type="datetimeFigureOut">
              <a:rPr lang="en-GB" smtClean="0"/>
              <a:t>06/03/2013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2C46-1C4B-4ECB-A8F1-1469475A8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132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3067-275F-4497-AB09-18207AA53E10}" type="datetimeFigureOut">
              <a:rPr lang="en-GB" smtClean="0"/>
              <a:t>06/03/2013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2C46-1C4B-4ECB-A8F1-1469475A8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100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50533" y="173048"/>
            <a:ext cx="2870983" cy="36870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7579" y="173048"/>
            <a:ext cx="8432930" cy="36870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3067-275F-4497-AB09-18207AA53E10}" type="datetimeFigureOut">
              <a:rPr lang="en-GB" smtClean="0"/>
              <a:t>06/03/2013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2C46-1C4B-4ECB-A8F1-1469475A8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37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3067-275F-4497-AB09-18207AA53E10}" type="datetimeFigureOut">
              <a:rPr lang="en-GB" smtClean="0"/>
              <a:t>06/03/2013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2C46-1C4B-4ECB-A8F1-1469475A8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30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32" y="2776756"/>
            <a:ext cx="9181148" cy="8582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232" y="1831499"/>
            <a:ext cx="9181148" cy="94525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3067-275F-4497-AB09-18207AA53E10}" type="datetimeFigureOut">
              <a:rPr lang="en-GB" smtClean="0"/>
              <a:t>06/03/2013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2C46-1C4B-4ECB-A8F1-1469475A8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366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7580" y="1008275"/>
            <a:ext cx="5651956" cy="28517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9559" y="1008275"/>
            <a:ext cx="5651956" cy="28517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3067-275F-4497-AB09-18207AA53E10}" type="datetimeFigureOut">
              <a:rPr lang="en-GB" smtClean="0"/>
              <a:t>06/03/2013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2C46-1C4B-4ECB-A8F1-1469475A8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414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9" y="173047"/>
            <a:ext cx="9721215" cy="72019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68" y="967263"/>
            <a:ext cx="4772472" cy="40310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068" y="1370373"/>
            <a:ext cx="4772472" cy="2489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937" y="967263"/>
            <a:ext cx="4774347" cy="40310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937" y="1370373"/>
            <a:ext cx="4774347" cy="2489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3067-275F-4497-AB09-18207AA53E10}" type="datetimeFigureOut">
              <a:rPr lang="en-GB" smtClean="0"/>
              <a:t>06/03/2013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2C46-1C4B-4ECB-A8F1-1469475A8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306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3067-275F-4497-AB09-18207AA53E10}" type="datetimeFigureOut">
              <a:rPr lang="en-GB" smtClean="0"/>
              <a:t>06/03/2013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2C46-1C4B-4ECB-A8F1-1469475A8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541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3067-275F-4497-AB09-18207AA53E10}" type="datetimeFigureOut">
              <a:rPr lang="en-GB" smtClean="0"/>
              <a:t>06/03/2013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2C46-1C4B-4ECB-A8F1-1469475A8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0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8" y="172047"/>
            <a:ext cx="3553570" cy="73219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029" y="172048"/>
            <a:ext cx="6038255" cy="36880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68" y="904247"/>
            <a:ext cx="3553570" cy="29558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3067-275F-4497-AB09-18207AA53E10}" type="datetimeFigureOut">
              <a:rPr lang="en-GB" smtClean="0"/>
              <a:t>06/03/2013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2C46-1C4B-4ECB-A8F1-1469475A8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77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140" y="3024823"/>
            <a:ext cx="6480810" cy="35709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7140" y="386105"/>
            <a:ext cx="6480810" cy="25927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7140" y="3381920"/>
            <a:ext cx="6480810" cy="5071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3067-275F-4497-AB09-18207AA53E10}" type="datetimeFigureOut">
              <a:rPr lang="en-GB" smtClean="0"/>
              <a:t>06/03/2013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2C46-1C4B-4ECB-A8F1-1469475A8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455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69" y="173047"/>
            <a:ext cx="9721215" cy="7201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69" y="1008275"/>
            <a:ext cx="9721215" cy="2851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068" y="4005090"/>
            <a:ext cx="2520315" cy="230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C3067-275F-4497-AB09-18207AA53E10}" type="datetimeFigureOut">
              <a:rPr lang="en-GB" smtClean="0"/>
              <a:t>06/03/2013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0461" y="4005090"/>
            <a:ext cx="3420428" cy="230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0969" y="4005090"/>
            <a:ext cx="2520315" cy="230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92C46-1C4B-4ECB-A8F1-1469475A8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58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/>
          <p:cNvCxnSpPr/>
          <p:nvPr/>
        </p:nvCxnSpPr>
        <p:spPr>
          <a:xfrm>
            <a:off x="9289107" y="2437000"/>
            <a:ext cx="0" cy="8115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8" y="975205"/>
            <a:ext cx="10585251" cy="2198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9441928" y="1983317"/>
            <a:ext cx="468100" cy="445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80888" y="1191229"/>
            <a:ext cx="115212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Damping ferrites</a:t>
            </a:r>
            <a:endParaRPr lang="en-GB" dirty="0"/>
          </a:p>
        </p:txBody>
      </p:sp>
      <p:sp>
        <p:nvSpPr>
          <p:cNvPr id="38" name="Oval 37"/>
          <p:cNvSpPr/>
          <p:nvPr/>
        </p:nvSpPr>
        <p:spPr>
          <a:xfrm>
            <a:off x="728960" y="1983317"/>
            <a:ext cx="648072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/>
          <p:cNvCxnSpPr>
            <a:endCxn id="38" idx="1"/>
          </p:cNvCxnSpPr>
          <p:nvPr/>
        </p:nvCxnSpPr>
        <p:spPr>
          <a:xfrm>
            <a:off x="656952" y="1837560"/>
            <a:ext cx="166916" cy="21957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6" idx="0"/>
            <a:endCxn id="35" idx="2"/>
          </p:cNvCxnSpPr>
          <p:nvPr/>
        </p:nvCxnSpPr>
        <p:spPr>
          <a:xfrm flipV="1">
            <a:off x="9675978" y="2429108"/>
            <a:ext cx="0" cy="6218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601168" y="2658134"/>
            <a:ext cx="129394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Ferrite yoke</a:t>
            </a:r>
            <a:endParaRPr lang="en-GB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3811654" y="2429108"/>
            <a:ext cx="166916" cy="28766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737072" y="615165"/>
            <a:ext cx="172819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mtClean="0"/>
              <a:t>Ceramic </a:t>
            </a:r>
            <a:r>
              <a:rPr lang="en-GB" smtClean="0"/>
              <a:t>capacitor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3834651" y="753664"/>
            <a:ext cx="243502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High voltage (HV) plate</a:t>
            </a:r>
            <a:endParaRPr lang="en-GB" dirty="0"/>
          </a:p>
        </p:txBody>
      </p:sp>
      <p:sp>
        <p:nvSpPr>
          <p:cNvPr id="45" name="TextBox 44"/>
          <p:cNvSpPr txBox="1"/>
          <p:nvPr/>
        </p:nvSpPr>
        <p:spPr>
          <a:xfrm>
            <a:off x="6388522" y="790539"/>
            <a:ext cx="14202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Ground plate</a:t>
            </a:r>
            <a:endParaRPr lang="en-GB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2169120" y="1261496"/>
            <a:ext cx="144016" cy="2528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3069220" y="1261496"/>
            <a:ext cx="72008" cy="2528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329360" y="1114559"/>
            <a:ext cx="207219" cy="3998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4752603" y="1067327"/>
            <a:ext cx="80813" cy="3998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6480795" y="1098646"/>
            <a:ext cx="368845" cy="3685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6912843" y="1098646"/>
            <a:ext cx="341065" cy="3685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16099" y="2219859"/>
            <a:ext cx="10369152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929858" y="1836880"/>
            <a:ext cx="72006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Beam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9361115" y="1280261"/>
            <a:ext cx="122413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PT-100 </a:t>
            </a:r>
            <a:r>
              <a:rPr lang="en-GB" sz="1200" dirty="0" err="1" smtClean="0"/>
              <a:t>Mag_Up</a:t>
            </a:r>
            <a:endParaRPr lang="en-GB" sz="1200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9289107" y="1557260"/>
            <a:ext cx="288032" cy="8718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16891" y="2888966"/>
            <a:ext cx="139535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PT-100 </a:t>
            </a:r>
            <a:r>
              <a:rPr lang="en-GB" sz="1200" dirty="0" err="1" smtClean="0"/>
              <a:t>Mag_Down</a:t>
            </a:r>
            <a:endParaRPr lang="en-GB" sz="12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14566" y="2487373"/>
            <a:ext cx="562466" cy="40159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601435" y="2304454"/>
            <a:ext cx="334744" cy="2007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" y="2501455"/>
            <a:ext cx="86417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PT-100 </a:t>
            </a:r>
            <a:r>
              <a:rPr lang="en-GB" sz="1000" dirty="0" err="1" smtClean="0"/>
              <a:t>Tube_Down</a:t>
            </a:r>
            <a:endParaRPr lang="en-GB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9806692" y="2404852"/>
            <a:ext cx="86417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PT-100 </a:t>
            </a:r>
            <a:r>
              <a:rPr lang="en-GB" sz="1000" dirty="0" err="1" smtClean="0"/>
              <a:t>Tube_Up</a:t>
            </a:r>
            <a:endParaRPr lang="en-GB" sz="1000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9744511" y="2304454"/>
            <a:ext cx="62181" cy="29780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512242" y="2429108"/>
            <a:ext cx="0" cy="8115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9289107" y="2439978"/>
            <a:ext cx="0" cy="8115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19856" y="3051006"/>
            <a:ext cx="151224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err="1" smtClean="0"/>
              <a:t>Capacitively</a:t>
            </a:r>
            <a:r>
              <a:rPr lang="en-GB" dirty="0" smtClean="0"/>
              <a:t> coupled end</a:t>
            </a:r>
            <a:endParaRPr lang="en-GB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512242" y="3051006"/>
            <a:ext cx="7776865" cy="0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32969" y="2661111"/>
            <a:ext cx="6607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2.7m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8571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27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hday</dc:creator>
  <cp:lastModifiedBy>hday</cp:lastModifiedBy>
  <cp:revision>7</cp:revision>
  <cp:lastPrinted>2013-02-15T09:45:29Z</cp:lastPrinted>
  <dcterms:created xsi:type="dcterms:W3CDTF">2013-02-15T08:48:44Z</dcterms:created>
  <dcterms:modified xsi:type="dcterms:W3CDTF">2013-03-06T15:10:31Z</dcterms:modified>
</cp:coreProperties>
</file>