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3600450"/>
  <p:notesSz cx="6858000" cy="9144000"/>
  <p:defaultTextStyle>
    <a:defPPr>
      <a:defRPr lang="en-US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608" y="-90"/>
      </p:cViewPr>
      <p:guideLst>
        <p:guide orient="horz" pos="1134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118473"/>
            <a:ext cx="3977958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040255"/>
            <a:ext cx="3275965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8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144185"/>
            <a:ext cx="1052989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144185"/>
            <a:ext cx="3080967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3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3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2313623"/>
            <a:ext cx="3977958" cy="7150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1526025"/>
            <a:ext cx="3977958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840105"/>
            <a:ext cx="2066978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840105"/>
            <a:ext cx="2066978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5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805934"/>
            <a:ext cx="2067791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141809"/>
            <a:ext cx="2067791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0" y="805934"/>
            <a:ext cx="2068603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0" y="1141809"/>
            <a:ext cx="2068603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41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71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0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8" y="143351"/>
            <a:ext cx="1539671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143352"/>
            <a:ext cx="2616222" cy="307288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8" y="753428"/>
            <a:ext cx="1539671" cy="2462808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2520315"/>
            <a:ext cx="2807970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321707"/>
            <a:ext cx="2807970" cy="2160270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2817852"/>
            <a:ext cx="2807970" cy="422553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4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144185"/>
            <a:ext cx="4211955" cy="600075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840105"/>
            <a:ext cx="4211955" cy="2376131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3337084"/>
            <a:ext cx="1091988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1B3C-8A99-46DD-A984-7821384BD389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3337084"/>
            <a:ext cx="1481984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3337084"/>
            <a:ext cx="1091988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1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544439" y="540085"/>
            <a:ext cx="1656184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544439" y="2340285"/>
            <a:ext cx="1656184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904479" y="248430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VNA</a:t>
            </a:r>
            <a:endParaRPr lang="en-GB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940483" y="784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DUT</a:t>
            </a:r>
            <a:endParaRPr lang="en-GB" sz="2400" dirty="0"/>
          </a:p>
        </p:txBody>
      </p:sp>
      <p:cxnSp>
        <p:nvCxnSpPr>
          <p:cNvPr id="31" name="Straight Connector 30"/>
          <p:cNvCxnSpPr>
            <a:stCxn id="32" idx="3"/>
            <a:endCxn id="33" idx="1"/>
          </p:cNvCxnSpPr>
          <p:nvPr/>
        </p:nvCxnSpPr>
        <p:spPr>
          <a:xfrm>
            <a:off x="1403871" y="1080145"/>
            <a:ext cx="19407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71823" y="970215"/>
            <a:ext cx="432048" cy="219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344639" y="970215"/>
            <a:ext cx="432048" cy="219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76687" y="1080145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80743" y="1080145"/>
            <a:ext cx="0" cy="1800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67767" y="1080145"/>
            <a:ext cx="5040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7767" y="1080145"/>
            <a:ext cx="0" cy="1800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1"/>
          </p:cNvCxnSpPr>
          <p:nvPr/>
        </p:nvCxnSpPr>
        <p:spPr>
          <a:xfrm>
            <a:off x="467767" y="2880345"/>
            <a:ext cx="10766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27022" y="2880345"/>
            <a:ext cx="10766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235093" y="2484301"/>
                <a:ext cx="7024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50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93" y="2484301"/>
                <a:ext cx="702435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893299" y="2488404"/>
                <a:ext cx="7024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50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99" y="2488404"/>
                <a:ext cx="702435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665001" y="124586"/>
                <a:ext cx="6141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𝑐h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01" y="124586"/>
                <a:ext cx="614142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75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2</cp:revision>
  <dcterms:created xsi:type="dcterms:W3CDTF">2012-12-06T15:51:35Z</dcterms:created>
  <dcterms:modified xsi:type="dcterms:W3CDTF">2012-12-06T16:21:01Z</dcterms:modified>
</cp:coreProperties>
</file>