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7749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5498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3247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0996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8745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6494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4243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1992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2994" y="-84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677710"/>
            <a:ext cx="4590574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3060383"/>
            <a:ext cx="3780473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3103" y="136268"/>
            <a:ext cx="717277" cy="2904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5" y="136268"/>
            <a:ext cx="2063696" cy="2904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3470435"/>
            <a:ext cx="4590574" cy="1072634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2289038"/>
            <a:ext cx="4590574" cy="11813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7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54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3324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109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887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6649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442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219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6" y="793851"/>
            <a:ext cx="1390487" cy="224653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93" y="793851"/>
            <a:ext cx="1390486" cy="224653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208902"/>
            <a:ext cx="2386236" cy="5038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749" indent="0">
              <a:buNone/>
              <a:defRPr sz="1200" b="1"/>
            </a:lvl2pPr>
            <a:lvl3pPr marL="555498" indent="0">
              <a:buNone/>
              <a:defRPr sz="1100" b="1"/>
            </a:lvl3pPr>
            <a:lvl4pPr marL="833247" indent="0">
              <a:buNone/>
              <a:defRPr sz="1000" b="1"/>
            </a:lvl4pPr>
            <a:lvl5pPr marL="1110996" indent="0">
              <a:buNone/>
              <a:defRPr sz="1000" b="1"/>
            </a:lvl5pPr>
            <a:lvl6pPr marL="1388745" indent="0">
              <a:buNone/>
              <a:defRPr sz="1000" b="1"/>
            </a:lvl6pPr>
            <a:lvl7pPr marL="1666494" indent="0">
              <a:buNone/>
              <a:defRPr sz="1000" b="1"/>
            </a:lvl7pPr>
            <a:lvl8pPr marL="1944243" indent="0">
              <a:buNone/>
              <a:defRPr sz="1000" b="1"/>
            </a:lvl8pPr>
            <a:lvl9pPr marL="222199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712715"/>
            <a:ext cx="2386236" cy="311163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9" y="1208902"/>
            <a:ext cx="2387173" cy="5038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749" indent="0">
              <a:buNone/>
              <a:defRPr sz="1200" b="1"/>
            </a:lvl2pPr>
            <a:lvl3pPr marL="555498" indent="0">
              <a:buNone/>
              <a:defRPr sz="1100" b="1"/>
            </a:lvl3pPr>
            <a:lvl4pPr marL="833247" indent="0">
              <a:buNone/>
              <a:defRPr sz="1000" b="1"/>
            </a:lvl4pPr>
            <a:lvl5pPr marL="1110996" indent="0">
              <a:buNone/>
              <a:defRPr sz="1000" b="1"/>
            </a:lvl5pPr>
            <a:lvl6pPr marL="1388745" indent="0">
              <a:buNone/>
              <a:defRPr sz="1000" b="1"/>
            </a:lvl6pPr>
            <a:lvl7pPr marL="1666494" indent="0">
              <a:buNone/>
              <a:defRPr sz="1000" b="1"/>
            </a:lvl7pPr>
            <a:lvl8pPr marL="1944243" indent="0">
              <a:buNone/>
              <a:defRPr sz="1000" b="1"/>
            </a:lvl8pPr>
            <a:lvl9pPr marL="222199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9" y="1712715"/>
            <a:ext cx="2387173" cy="311163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215028"/>
            <a:ext cx="1776785" cy="91511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215028"/>
            <a:ext cx="3019127" cy="4609326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5" y="1130141"/>
            <a:ext cx="1776785" cy="3694212"/>
          </a:xfrm>
        </p:spPr>
        <p:txBody>
          <a:bodyPr/>
          <a:lstStyle>
            <a:lvl1pPr marL="0" indent="0">
              <a:buNone/>
              <a:defRPr sz="900"/>
            </a:lvl1pPr>
            <a:lvl2pPr marL="277749" indent="0">
              <a:buNone/>
              <a:defRPr sz="700"/>
            </a:lvl2pPr>
            <a:lvl3pPr marL="555498" indent="0">
              <a:buNone/>
              <a:defRPr sz="600"/>
            </a:lvl3pPr>
            <a:lvl4pPr marL="833247" indent="0">
              <a:buNone/>
              <a:defRPr sz="500"/>
            </a:lvl4pPr>
            <a:lvl5pPr marL="1110996" indent="0">
              <a:buNone/>
              <a:defRPr sz="500"/>
            </a:lvl5pPr>
            <a:lvl6pPr marL="1388745" indent="0">
              <a:buNone/>
              <a:defRPr sz="500"/>
            </a:lvl6pPr>
            <a:lvl7pPr marL="1666494" indent="0">
              <a:buNone/>
              <a:defRPr sz="500"/>
            </a:lvl7pPr>
            <a:lvl8pPr marL="1944243" indent="0">
              <a:buNone/>
              <a:defRPr sz="500"/>
            </a:lvl8pPr>
            <a:lvl9pPr marL="222199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1" y="3780474"/>
            <a:ext cx="3240405" cy="44630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1" y="482561"/>
            <a:ext cx="3240405" cy="3240405"/>
          </a:xfrm>
        </p:spPr>
        <p:txBody>
          <a:bodyPr/>
          <a:lstStyle>
            <a:lvl1pPr marL="0" indent="0">
              <a:buNone/>
              <a:defRPr sz="1900"/>
            </a:lvl1pPr>
            <a:lvl2pPr marL="277749" indent="0">
              <a:buNone/>
              <a:defRPr sz="1700"/>
            </a:lvl2pPr>
            <a:lvl3pPr marL="555498" indent="0">
              <a:buNone/>
              <a:defRPr sz="1500"/>
            </a:lvl3pPr>
            <a:lvl4pPr marL="833247" indent="0">
              <a:buNone/>
              <a:defRPr sz="1200"/>
            </a:lvl4pPr>
            <a:lvl5pPr marL="1110996" indent="0">
              <a:buNone/>
              <a:defRPr sz="1200"/>
            </a:lvl5pPr>
            <a:lvl6pPr marL="1388745" indent="0">
              <a:buNone/>
              <a:defRPr sz="1200"/>
            </a:lvl6pPr>
            <a:lvl7pPr marL="1666494" indent="0">
              <a:buNone/>
              <a:defRPr sz="1200"/>
            </a:lvl7pPr>
            <a:lvl8pPr marL="1944243" indent="0">
              <a:buNone/>
              <a:defRPr sz="1200"/>
            </a:lvl8pPr>
            <a:lvl9pPr marL="2221992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1" y="4226779"/>
            <a:ext cx="3240405" cy="633829"/>
          </a:xfrm>
        </p:spPr>
        <p:txBody>
          <a:bodyPr/>
          <a:lstStyle>
            <a:lvl1pPr marL="0" indent="0">
              <a:buNone/>
              <a:defRPr sz="900"/>
            </a:lvl1pPr>
            <a:lvl2pPr marL="277749" indent="0">
              <a:buNone/>
              <a:defRPr sz="700"/>
            </a:lvl2pPr>
            <a:lvl3pPr marL="555498" indent="0">
              <a:buNone/>
              <a:defRPr sz="600"/>
            </a:lvl3pPr>
            <a:lvl4pPr marL="833247" indent="0">
              <a:buNone/>
              <a:defRPr sz="500"/>
            </a:lvl4pPr>
            <a:lvl5pPr marL="1110996" indent="0">
              <a:buNone/>
              <a:defRPr sz="500"/>
            </a:lvl5pPr>
            <a:lvl6pPr marL="1388745" indent="0">
              <a:buNone/>
              <a:defRPr sz="500"/>
            </a:lvl6pPr>
            <a:lvl7pPr marL="1666494" indent="0">
              <a:buNone/>
              <a:defRPr sz="500"/>
            </a:lvl7pPr>
            <a:lvl8pPr marL="1944243" indent="0">
              <a:buNone/>
              <a:defRPr sz="500"/>
            </a:lvl8pPr>
            <a:lvl9pPr marL="222199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  <a:prstGeom prst="rect">
            <a:avLst/>
          </a:prstGeom>
        </p:spPr>
        <p:txBody>
          <a:bodyPr vert="horz" lIns="55550" tIns="27775" rIns="55550" bIns="277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260157"/>
            <a:ext cx="4860608" cy="3564196"/>
          </a:xfrm>
          <a:prstGeom prst="rect">
            <a:avLst/>
          </a:prstGeom>
        </p:spPr>
        <p:txBody>
          <a:bodyPr vert="horz" lIns="55550" tIns="27775" rIns="55550" bIns="277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5005626"/>
            <a:ext cx="1260158" cy="287536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FD75-DBFE-42A6-A4AA-58FC53FE129A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5005626"/>
            <a:ext cx="1710214" cy="287536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5005626"/>
            <a:ext cx="1260158" cy="287536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B538-497D-48E7-8B63-74B3047BB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5498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12" indent="-208312" algn="l" defTabSz="55549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2" indent="-173593" algn="l" defTabSz="55549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73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2122" indent="-138875" algn="l" defTabSz="5554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871" indent="-138875" algn="l" defTabSz="555498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620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5369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3118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0867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7749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5498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3247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8745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6494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1992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57707" y="454905"/>
            <a:ext cx="4635288" cy="45533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108049" y="180057"/>
            <a:ext cx="5184909" cy="5026782"/>
          </a:xfrm>
          <a:custGeom>
            <a:avLst/>
            <a:gdLst>
              <a:gd name="connsiteX0" fmla="*/ 3531033 w 5185774"/>
              <a:gd name="connsiteY0" fmla="*/ 596517 h 5026782"/>
              <a:gd name="connsiteX1" fmla="*/ 4326164 w 5185774"/>
              <a:gd name="connsiteY1" fmla="*/ 699884 h 5026782"/>
              <a:gd name="connsiteX2" fmla="*/ 4524946 w 5185774"/>
              <a:gd name="connsiteY2" fmla="*/ 1614284 h 5026782"/>
              <a:gd name="connsiteX3" fmla="*/ 5184905 w 5185774"/>
              <a:gd name="connsiteY3" fmla="*/ 2218583 h 5026782"/>
              <a:gd name="connsiteX4" fmla="*/ 4668070 w 5185774"/>
              <a:gd name="connsiteY4" fmla="*/ 3188642 h 5026782"/>
              <a:gd name="connsiteX5" fmla="*/ 4787339 w 5185774"/>
              <a:gd name="connsiteY5" fmla="*/ 4071237 h 5026782"/>
              <a:gd name="connsiteX6" fmla="*/ 3737767 w 5185774"/>
              <a:gd name="connsiteY6" fmla="*/ 4381338 h 5026782"/>
              <a:gd name="connsiteX7" fmla="*/ 3069858 w 5185774"/>
              <a:gd name="connsiteY7" fmla="*/ 5025393 h 5026782"/>
              <a:gd name="connsiteX8" fmla="*/ 2036188 w 5185774"/>
              <a:gd name="connsiteY8" fmla="*/ 4556266 h 5026782"/>
              <a:gd name="connsiteX9" fmla="*/ 1089983 w 5185774"/>
              <a:gd name="connsiteY9" fmla="*/ 4667585 h 5026782"/>
              <a:gd name="connsiteX10" fmla="*/ 811687 w 5185774"/>
              <a:gd name="connsiteY10" fmla="*/ 3427181 h 5026782"/>
              <a:gd name="connsiteX11" fmla="*/ 654 w 5185774"/>
              <a:gd name="connsiteY11" fmla="*/ 2663856 h 5026782"/>
              <a:gd name="connsiteX12" fmla="*/ 676515 w 5185774"/>
              <a:gd name="connsiteY12" fmla="*/ 1646089 h 5026782"/>
              <a:gd name="connsiteX13" fmla="*/ 795785 w 5185774"/>
              <a:gd name="connsiteY13" fmla="*/ 835056 h 5026782"/>
              <a:gd name="connsiteX14" fmla="*/ 1901016 w 5185774"/>
              <a:gd name="connsiteY14" fmla="*/ 644225 h 5026782"/>
              <a:gd name="connsiteX15" fmla="*/ 2759757 w 5185774"/>
              <a:gd name="connsiteY15" fmla="*/ 169 h 5026782"/>
              <a:gd name="connsiteX16" fmla="*/ 3531033 w 5185774"/>
              <a:gd name="connsiteY16" fmla="*/ 596517 h 5026782"/>
              <a:gd name="connsiteX0" fmla="*/ 3531033 w 5186970"/>
              <a:gd name="connsiteY0" fmla="*/ 596517 h 5026782"/>
              <a:gd name="connsiteX1" fmla="*/ 4326164 w 5186970"/>
              <a:gd name="connsiteY1" fmla="*/ 699884 h 5026782"/>
              <a:gd name="connsiteX2" fmla="*/ 4524946 w 5186970"/>
              <a:gd name="connsiteY2" fmla="*/ 1614284 h 5026782"/>
              <a:gd name="connsiteX3" fmla="*/ 5186103 w 5186970"/>
              <a:gd name="connsiteY3" fmla="*/ 2212362 h 5026782"/>
              <a:gd name="connsiteX4" fmla="*/ 4668070 w 5186970"/>
              <a:gd name="connsiteY4" fmla="*/ 3188642 h 5026782"/>
              <a:gd name="connsiteX5" fmla="*/ 4787339 w 5186970"/>
              <a:gd name="connsiteY5" fmla="*/ 4071237 h 5026782"/>
              <a:gd name="connsiteX6" fmla="*/ 3737767 w 5186970"/>
              <a:gd name="connsiteY6" fmla="*/ 4381338 h 5026782"/>
              <a:gd name="connsiteX7" fmla="*/ 3069858 w 5186970"/>
              <a:gd name="connsiteY7" fmla="*/ 5025393 h 5026782"/>
              <a:gd name="connsiteX8" fmla="*/ 2036188 w 5186970"/>
              <a:gd name="connsiteY8" fmla="*/ 4556266 h 5026782"/>
              <a:gd name="connsiteX9" fmla="*/ 1089983 w 5186970"/>
              <a:gd name="connsiteY9" fmla="*/ 4667585 h 5026782"/>
              <a:gd name="connsiteX10" fmla="*/ 811687 w 5186970"/>
              <a:gd name="connsiteY10" fmla="*/ 3427181 h 5026782"/>
              <a:gd name="connsiteX11" fmla="*/ 654 w 5186970"/>
              <a:gd name="connsiteY11" fmla="*/ 2663856 h 5026782"/>
              <a:gd name="connsiteX12" fmla="*/ 676515 w 5186970"/>
              <a:gd name="connsiteY12" fmla="*/ 1646089 h 5026782"/>
              <a:gd name="connsiteX13" fmla="*/ 795785 w 5186970"/>
              <a:gd name="connsiteY13" fmla="*/ 835056 h 5026782"/>
              <a:gd name="connsiteX14" fmla="*/ 1901016 w 5186970"/>
              <a:gd name="connsiteY14" fmla="*/ 644225 h 5026782"/>
              <a:gd name="connsiteX15" fmla="*/ 2759757 w 5186970"/>
              <a:gd name="connsiteY15" fmla="*/ 169 h 5026782"/>
              <a:gd name="connsiteX16" fmla="*/ 3531033 w 5186970"/>
              <a:gd name="connsiteY16" fmla="*/ 596517 h 5026782"/>
              <a:gd name="connsiteX0" fmla="*/ 3531033 w 5187107"/>
              <a:gd name="connsiteY0" fmla="*/ 596517 h 5026782"/>
              <a:gd name="connsiteX1" fmla="*/ 4326164 w 5187107"/>
              <a:gd name="connsiteY1" fmla="*/ 699884 h 5026782"/>
              <a:gd name="connsiteX2" fmla="*/ 4513548 w 5187107"/>
              <a:gd name="connsiteY2" fmla="*/ 1620505 h 5026782"/>
              <a:gd name="connsiteX3" fmla="*/ 5186103 w 5187107"/>
              <a:gd name="connsiteY3" fmla="*/ 2212362 h 5026782"/>
              <a:gd name="connsiteX4" fmla="*/ 4668070 w 5187107"/>
              <a:gd name="connsiteY4" fmla="*/ 3188642 h 5026782"/>
              <a:gd name="connsiteX5" fmla="*/ 4787339 w 5187107"/>
              <a:gd name="connsiteY5" fmla="*/ 4071237 h 5026782"/>
              <a:gd name="connsiteX6" fmla="*/ 3737767 w 5187107"/>
              <a:gd name="connsiteY6" fmla="*/ 4381338 h 5026782"/>
              <a:gd name="connsiteX7" fmla="*/ 3069858 w 5187107"/>
              <a:gd name="connsiteY7" fmla="*/ 5025393 h 5026782"/>
              <a:gd name="connsiteX8" fmla="*/ 2036188 w 5187107"/>
              <a:gd name="connsiteY8" fmla="*/ 4556266 h 5026782"/>
              <a:gd name="connsiteX9" fmla="*/ 1089983 w 5187107"/>
              <a:gd name="connsiteY9" fmla="*/ 4667585 h 5026782"/>
              <a:gd name="connsiteX10" fmla="*/ 811687 w 5187107"/>
              <a:gd name="connsiteY10" fmla="*/ 3427181 h 5026782"/>
              <a:gd name="connsiteX11" fmla="*/ 654 w 5187107"/>
              <a:gd name="connsiteY11" fmla="*/ 2663856 h 5026782"/>
              <a:gd name="connsiteX12" fmla="*/ 676515 w 5187107"/>
              <a:gd name="connsiteY12" fmla="*/ 1646089 h 5026782"/>
              <a:gd name="connsiteX13" fmla="*/ 795785 w 5187107"/>
              <a:gd name="connsiteY13" fmla="*/ 835056 h 5026782"/>
              <a:gd name="connsiteX14" fmla="*/ 1901016 w 5187107"/>
              <a:gd name="connsiteY14" fmla="*/ 644225 h 5026782"/>
              <a:gd name="connsiteX15" fmla="*/ 2759757 w 5187107"/>
              <a:gd name="connsiteY15" fmla="*/ 169 h 5026782"/>
              <a:gd name="connsiteX16" fmla="*/ 3531033 w 5187107"/>
              <a:gd name="connsiteY16" fmla="*/ 596517 h 5026782"/>
              <a:gd name="connsiteX0" fmla="*/ 3531033 w 5187107"/>
              <a:gd name="connsiteY0" fmla="*/ 596517 h 5026782"/>
              <a:gd name="connsiteX1" fmla="*/ 4326164 w 5187107"/>
              <a:gd name="connsiteY1" fmla="*/ 699884 h 5026782"/>
              <a:gd name="connsiteX2" fmla="*/ 4513548 w 5187107"/>
              <a:gd name="connsiteY2" fmla="*/ 1620505 h 5026782"/>
              <a:gd name="connsiteX3" fmla="*/ 5186103 w 5187107"/>
              <a:gd name="connsiteY3" fmla="*/ 2212362 h 5026782"/>
              <a:gd name="connsiteX4" fmla="*/ 4668070 w 5187107"/>
              <a:gd name="connsiteY4" fmla="*/ 3188642 h 5026782"/>
              <a:gd name="connsiteX5" fmla="*/ 4787339 w 5187107"/>
              <a:gd name="connsiteY5" fmla="*/ 4071237 h 5026782"/>
              <a:gd name="connsiteX6" fmla="*/ 3737767 w 5187107"/>
              <a:gd name="connsiteY6" fmla="*/ 4381338 h 5026782"/>
              <a:gd name="connsiteX7" fmla="*/ 3069858 w 5187107"/>
              <a:gd name="connsiteY7" fmla="*/ 5025393 h 5026782"/>
              <a:gd name="connsiteX8" fmla="*/ 2036188 w 5187107"/>
              <a:gd name="connsiteY8" fmla="*/ 4556266 h 5026782"/>
              <a:gd name="connsiteX9" fmla="*/ 1089983 w 5187107"/>
              <a:gd name="connsiteY9" fmla="*/ 4667585 h 5026782"/>
              <a:gd name="connsiteX10" fmla="*/ 811687 w 5187107"/>
              <a:gd name="connsiteY10" fmla="*/ 3427181 h 5026782"/>
              <a:gd name="connsiteX11" fmla="*/ 654 w 5187107"/>
              <a:gd name="connsiteY11" fmla="*/ 2663856 h 5026782"/>
              <a:gd name="connsiteX12" fmla="*/ 676515 w 5187107"/>
              <a:gd name="connsiteY12" fmla="*/ 1646089 h 5026782"/>
              <a:gd name="connsiteX13" fmla="*/ 795785 w 5187107"/>
              <a:gd name="connsiteY13" fmla="*/ 835056 h 5026782"/>
              <a:gd name="connsiteX14" fmla="*/ 1901016 w 5187107"/>
              <a:gd name="connsiteY14" fmla="*/ 644225 h 5026782"/>
              <a:gd name="connsiteX15" fmla="*/ 2759757 w 5187107"/>
              <a:gd name="connsiteY15" fmla="*/ 169 h 5026782"/>
              <a:gd name="connsiteX16" fmla="*/ 3531033 w 5187107"/>
              <a:gd name="connsiteY16" fmla="*/ 596517 h 5026782"/>
              <a:gd name="connsiteX0" fmla="*/ 4513548 w 5187107"/>
              <a:gd name="connsiteY0" fmla="*/ 1620505 h 5026782"/>
              <a:gd name="connsiteX1" fmla="*/ 5186103 w 5187107"/>
              <a:gd name="connsiteY1" fmla="*/ 2212362 h 5026782"/>
              <a:gd name="connsiteX2" fmla="*/ 4668070 w 5187107"/>
              <a:gd name="connsiteY2" fmla="*/ 3188642 h 5026782"/>
              <a:gd name="connsiteX3" fmla="*/ 4787339 w 5187107"/>
              <a:gd name="connsiteY3" fmla="*/ 4071237 h 5026782"/>
              <a:gd name="connsiteX4" fmla="*/ 3737767 w 5187107"/>
              <a:gd name="connsiteY4" fmla="*/ 4381338 h 5026782"/>
              <a:gd name="connsiteX5" fmla="*/ 3069858 w 5187107"/>
              <a:gd name="connsiteY5" fmla="*/ 5025393 h 5026782"/>
              <a:gd name="connsiteX6" fmla="*/ 2036188 w 5187107"/>
              <a:gd name="connsiteY6" fmla="*/ 4556266 h 5026782"/>
              <a:gd name="connsiteX7" fmla="*/ 1089983 w 5187107"/>
              <a:gd name="connsiteY7" fmla="*/ 4667585 h 5026782"/>
              <a:gd name="connsiteX8" fmla="*/ 811687 w 5187107"/>
              <a:gd name="connsiteY8" fmla="*/ 3427181 h 5026782"/>
              <a:gd name="connsiteX9" fmla="*/ 654 w 5187107"/>
              <a:gd name="connsiteY9" fmla="*/ 2663856 h 5026782"/>
              <a:gd name="connsiteX10" fmla="*/ 676515 w 5187107"/>
              <a:gd name="connsiteY10" fmla="*/ 1646089 h 5026782"/>
              <a:gd name="connsiteX11" fmla="*/ 795785 w 5187107"/>
              <a:gd name="connsiteY11" fmla="*/ 835056 h 5026782"/>
              <a:gd name="connsiteX12" fmla="*/ 1901016 w 5187107"/>
              <a:gd name="connsiteY12" fmla="*/ 644225 h 5026782"/>
              <a:gd name="connsiteX13" fmla="*/ 2759757 w 5187107"/>
              <a:gd name="connsiteY13" fmla="*/ 169 h 5026782"/>
              <a:gd name="connsiteX14" fmla="*/ 3531033 w 5187107"/>
              <a:gd name="connsiteY14" fmla="*/ 596517 h 5026782"/>
              <a:gd name="connsiteX15" fmla="*/ 4326164 w 5187107"/>
              <a:gd name="connsiteY15" fmla="*/ 699884 h 5026782"/>
              <a:gd name="connsiteX16" fmla="*/ 4605009 w 5187107"/>
              <a:gd name="connsiteY16" fmla="*/ 1711945 h 5026782"/>
              <a:gd name="connsiteX0" fmla="*/ 4513548 w 5187107"/>
              <a:gd name="connsiteY0" fmla="*/ 1620505 h 5026782"/>
              <a:gd name="connsiteX1" fmla="*/ 5186103 w 5187107"/>
              <a:gd name="connsiteY1" fmla="*/ 2212362 h 5026782"/>
              <a:gd name="connsiteX2" fmla="*/ 4668070 w 5187107"/>
              <a:gd name="connsiteY2" fmla="*/ 3188642 h 5026782"/>
              <a:gd name="connsiteX3" fmla="*/ 4787339 w 5187107"/>
              <a:gd name="connsiteY3" fmla="*/ 4071237 h 5026782"/>
              <a:gd name="connsiteX4" fmla="*/ 3737767 w 5187107"/>
              <a:gd name="connsiteY4" fmla="*/ 4381338 h 5026782"/>
              <a:gd name="connsiteX5" fmla="*/ 3069858 w 5187107"/>
              <a:gd name="connsiteY5" fmla="*/ 5025393 h 5026782"/>
              <a:gd name="connsiteX6" fmla="*/ 2036188 w 5187107"/>
              <a:gd name="connsiteY6" fmla="*/ 4556266 h 5026782"/>
              <a:gd name="connsiteX7" fmla="*/ 1089983 w 5187107"/>
              <a:gd name="connsiteY7" fmla="*/ 4667585 h 5026782"/>
              <a:gd name="connsiteX8" fmla="*/ 811687 w 5187107"/>
              <a:gd name="connsiteY8" fmla="*/ 3427181 h 5026782"/>
              <a:gd name="connsiteX9" fmla="*/ 654 w 5187107"/>
              <a:gd name="connsiteY9" fmla="*/ 2663856 h 5026782"/>
              <a:gd name="connsiteX10" fmla="*/ 676515 w 5187107"/>
              <a:gd name="connsiteY10" fmla="*/ 1646089 h 5026782"/>
              <a:gd name="connsiteX11" fmla="*/ 795785 w 5187107"/>
              <a:gd name="connsiteY11" fmla="*/ 835056 h 5026782"/>
              <a:gd name="connsiteX12" fmla="*/ 1901016 w 5187107"/>
              <a:gd name="connsiteY12" fmla="*/ 644225 h 5026782"/>
              <a:gd name="connsiteX13" fmla="*/ 2759757 w 5187107"/>
              <a:gd name="connsiteY13" fmla="*/ 169 h 5026782"/>
              <a:gd name="connsiteX14" fmla="*/ 3531033 w 5187107"/>
              <a:gd name="connsiteY14" fmla="*/ 596517 h 5026782"/>
              <a:gd name="connsiteX15" fmla="*/ 4326164 w 5187107"/>
              <a:gd name="connsiteY15" fmla="*/ 699884 h 5026782"/>
              <a:gd name="connsiteX16" fmla="*/ 4614307 w 5187107"/>
              <a:gd name="connsiteY16" fmla="*/ 1256857 h 5026782"/>
              <a:gd name="connsiteX17" fmla="*/ 4605009 w 5187107"/>
              <a:gd name="connsiteY17" fmla="*/ 1711945 h 5026782"/>
              <a:gd name="connsiteX0" fmla="*/ 4513548 w 5187107"/>
              <a:gd name="connsiteY0" fmla="*/ 1620505 h 5026782"/>
              <a:gd name="connsiteX1" fmla="*/ 5186103 w 5187107"/>
              <a:gd name="connsiteY1" fmla="*/ 2212362 h 5026782"/>
              <a:gd name="connsiteX2" fmla="*/ 4668070 w 5187107"/>
              <a:gd name="connsiteY2" fmla="*/ 3188642 h 5026782"/>
              <a:gd name="connsiteX3" fmla="*/ 4787339 w 5187107"/>
              <a:gd name="connsiteY3" fmla="*/ 4071237 h 5026782"/>
              <a:gd name="connsiteX4" fmla="*/ 3737767 w 5187107"/>
              <a:gd name="connsiteY4" fmla="*/ 4381338 h 5026782"/>
              <a:gd name="connsiteX5" fmla="*/ 3069858 w 5187107"/>
              <a:gd name="connsiteY5" fmla="*/ 5025393 h 5026782"/>
              <a:gd name="connsiteX6" fmla="*/ 2036188 w 5187107"/>
              <a:gd name="connsiteY6" fmla="*/ 4556266 h 5026782"/>
              <a:gd name="connsiteX7" fmla="*/ 1089983 w 5187107"/>
              <a:gd name="connsiteY7" fmla="*/ 4667585 h 5026782"/>
              <a:gd name="connsiteX8" fmla="*/ 811687 w 5187107"/>
              <a:gd name="connsiteY8" fmla="*/ 3427181 h 5026782"/>
              <a:gd name="connsiteX9" fmla="*/ 654 w 5187107"/>
              <a:gd name="connsiteY9" fmla="*/ 2663856 h 5026782"/>
              <a:gd name="connsiteX10" fmla="*/ 676515 w 5187107"/>
              <a:gd name="connsiteY10" fmla="*/ 1646089 h 5026782"/>
              <a:gd name="connsiteX11" fmla="*/ 795785 w 5187107"/>
              <a:gd name="connsiteY11" fmla="*/ 835056 h 5026782"/>
              <a:gd name="connsiteX12" fmla="*/ 1901016 w 5187107"/>
              <a:gd name="connsiteY12" fmla="*/ 644225 h 5026782"/>
              <a:gd name="connsiteX13" fmla="*/ 2759757 w 5187107"/>
              <a:gd name="connsiteY13" fmla="*/ 169 h 5026782"/>
              <a:gd name="connsiteX14" fmla="*/ 3531033 w 5187107"/>
              <a:gd name="connsiteY14" fmla="*/ 596517 h 5026782"/>
              <a:gd name="connsiteX15" fmla="*/ 4326164 w 5187107"/>
              <a:gd name="connsiteY15" fmla="*/ 699884 h 5026782"/>
              <a:gd name="connsiteX16" fmla="*/ 4614307 w 5187107"/>
              <a:gd name="connsiteY16" fmla="*/ 1256857 h 5026782"/>
              <a:gd name="connsiteX17" fmla="*/ 4512745 w 5187107"/>
              <a:gd name="connsiteY17" fmla="*/ 1469350 h 5026782"/>
              <a:gd name="connsiteX0" fmla="*/ 4513548 w 5187107"/>
              <a:gd name="connsiteY0" fmla="*/ 1620505 h 5026782"/>
              <a:gd name="connsiteX1" fmla="*/ 5186103 w 5187107"/>
              <a:gd name="connsiteY1" fmla="*/ 2212362 h 5026782"/>
              <a:gd name="connsiteX2" fmla="*/ 4668070 w 5187107"/>
              <a:gd name="connsiteY2" fmla="*/ 3188642 h 5026782"/>
              <a:gd name="connsiteX3" fmla="*/ 4787339 w 5187107"/>
              <a:gd name="connsiteY3" fmla="*/ 4071237 h 5026782"/>
              <a:gd name="connsiteX4" fmla="*/ 3737767 w 5187107"/>
              <a:gd name="connsiteY4" fmla="*/ 4381338 h 5026782"/>
              <a:gd name="connsiteX5" fmla="*/ 3069858 w 5187107"/>
              <a:gd name="connsiteY5" fmla="*/ 5025393 h 5026782"/>
              <a:gd name="connsiteX6" fmla="*/ 2036188 w 5187107"/>
              <a:gd name="connsiteY6" fmla="*/ 4556266 h 5026782"/>
              <a:gd name="connsiteX7" fmla="*/ 1089983 w 5187107"/>
              <a:gd name="connsiteY7" fmla="*/ 4667585 h 5026782"/>
              <a:gd name="connsiteX8" fmla="*/ 811687 w 5187107"/>
              <a:gd name="connsiteY8" fmla="*/ 3427181 h 5026782"/>
              <a:gd name="connsiteX9" fmla="*/ 654 w 5187107"/>
              <a:gd name="connsiteY9" fmla="*/ 2663856 h 5026782"/>
              <a:gd name="connsiteX10" fmla="*/ 676515 w 5187107"/>
              <a:gd name="connsiteY10" fmla="*/ 1646089 h 5026782"/>
              <a:gd name="connsiteX11" fmla="*/ 795785 w 5187107"/>
              <a:gd name="connsiteY11" fmla="*/ 835056 h 5026782"/>
              <a:gd name="connsiteX12" fmla="*/ 1901016 w 5187107"/>
              <a:gd name="connsiteY12" fmla="*/ 644225 h 5026782"/>
              <a:gd name="connsiteX13" fmla="*/ 2759757 w 5187107"/>
              <a:gd name="connsiteY13" fmla="*/ 169 h 5026782"/>
              <a:gd name="connsiteX14" fmla="*/ 3531033 w 5187107"/>
              <a:gd name="connsiteY14" fmla="*/ 596517 h 5026782"/>
              <a:gd name="connsiteX15" fmla="*/ 4326164 w 5187107"/>
              <a:gd name="connsiteY15" fmla="*/ 699884 h 5026782"/>
              <a:gd name="connsiteX16" fmla="*/ 4614307 w 5187107"/>
              <a:gd name="connsiteY16" fmla="*/ 1256857 h 5026782"/>
              <a:gd name="connsiteX17" fmla="*/ 4632003 w 5187107"/>
              <a:gd name="connsiteY17" fmla="*/ 1587538 h 5026782"/>
              <a:gd name="connsiteX0" fmla="*/ 4402598 w 5188892"/>
              <a:gd name="connsiteY0" fmla="*/ 1471215 h 5026782"/>
              <a:gd name="connsiteX1" fmla="*/ 5186103 w 5188892"/>
              <a:gd name="connsiteY1" fmla="*/ 2212362 h 5026782"/>
              <a:gd name="connsiteX2" fmla="*/ 4668070 w 5188892"/>
              <a:gd name="connsiteY2" fmla="*/ 3188642 h 5026782"/>
              <a:gd name="connsiteX3" fmla="*/ 4787339 w 5188892"/>
              <a:gd name="connsiteY3" fmla="*/ 4071237 h 5026782"/>
              <a:gd name="connsiteX4" fmla="*/ 3737767 w 5188892"/>
              <a:gd name="connsiteY4" fmla="*/ 4381338 h 5026782"/>
              <a:gd name="connsiteX5" fmla="*/ 3069858 w 5188892"/>
              <a:gd name="connsiteY5" fmla="*/ 5025393 h 5026782"/>
              <a:gd name="connsiteX6" fmla="*/ 2036188 w 5188892"/>
              <a:gd name="connsiteY6" fmla="*/ 4556266 h 5026782"/>
              <a:gd name="connsiteX7" fmla="*/ 1089983 w 5188892"/>
              <a:gd name="connsiteY7" fmla="*/ 4667585 h 5026782"/>
              <a:gd name="connsiteX8" fmla="*/ 811687 w 5188892"/>
              <a:gd name="connsiteY8" fmla="*/ 3427181 h 5026782"/>
              <a:gd name="connsiteX9" fmla="*/ 654 w 5188892"/>
              <a:gd name="connsiteY9" fmla="*/ 2663856 h 5026782"/>
              <a:gd name="connsiteX10" fmla="*/ 676515 w 5188892"/>
              <a:gd name="connsiteY10" fmla="*/ 1646089 h 5026782"/>
              <a:gd name="connsiteX11" fmla="*/ 795785 w 5188892"/>
              <a:gd name="connsiteY11" fmla="*/ 835056 h 5026782"/>
              <a:gd name="connsiteX12" fmla="*/ 1901016 w 5188892"/>
              <a:gd name="connsiteY12" fmla="*/ 644225 h 5026782"/>
              <a:gd name="connsiteX13" fmla="*/ 2759757 w 5188892"/>
              <a:gd name="connsiteY13" fmla="*/ 169 h 5026782"/>
              <a:gd name="connsiteX14" fmla="*/ 3531033 w 5188892"/>
              <a:gd name="connsiteY14" fmla="*/ 596517 h 5026782"/>
              <a:gd name="connsiteX15" fmla="*/ 4326164 w 5188892"/>
              <a:gd name="connsiteY15" fmla="*/ 699884 h 5026782"/>
              <a:gd name="connsiteX16" fmla="*/ 4614307 w 5188892"/>
              <a:gd name="connsiteY16" fmla="*/ 1256857 h 5026782"/>
              <a:gd name="connsiteX17" fmla="*/ 4632003 w 5188892"/>
              <a:gd name="connsiteY17" fmla="*/ 1587538 h 5026782"/>
              <a:gd name="connsiteX0" fmla="*/ 4402598 w 5186106"/>
              <a:gd name="connsiteY0" fmla="*/ 1471215 h 5026782"/>
              <a:gd name="connsiteX1" fmla="*/ 4676524 w 5186106"/>
              <a:gd name="connsiteY1" fmla="*/ 1866457 h 5026782"/>
              <a:gd name="connsiteX2" fmla="*/ 5186103 w 5186106"/>
              <a:gd name="connsiteY2" fmla="*/ 2212362 h 5026782"/>
              <a:gd name="connsiteX3" fmla="*/ 4668070 w 5186106"/>
              <a:gd name="connsiteY3" fmla="*/ 3188642 h 5026782"/>
              <a:gd name="connsiteX4" fmla="*/ 4787339 w 5186106"/>
              <a:gd name="connsiteY4" fmla="*/ 4071237 h 5026782"/>
              <a:gd name="connsiteX5" fmla="*/ 3737767 w 5186106"/>
              <a:gd name="connsiteY5" fmla="*/ 4381338 h 5026782"/>
              <a:gd name="connsiteX6" fmla="*/ 3069858 w 5186106"/>
              <a:gd name="connsiteY6" fmla="*/ 5025393 h 5026782"/>
              <a:gd name="connsiteX7" fmla="*/ 2036188 w 5186106"/>
              <a:gd name="connsiteY7" fmla="*/ 4556266 h 5026782"/>
              <a:gd name="connsiteX8" fmla="*/ 1089983 w 5186106"/>
              <a:gd name="connsiteY8" fmla="*/ 4667585 h 5026782"/>
              <a:gd name="connsiteX9" fmla="*/ 811687 w 5186106"/>
              <a:gd name="connsiteY9" fmla="*/ 3427181 h 5026782"/>
              <a:gd name="connsiteX10" fmla="*/ 654 w 5186106"/>
              <a:gd name="connsiteY10" fmla="*/ 2663856 h 5026782"/>
              <a:gd name="connsiteX11" fmla="*/ 676515 w 5186106"/>
              <a:gd name="connsiteY11" fmla="*/ 1646089 h 5026782"/>
              <a:gd name="connsiteX12" fmla="*/ 795785 w 5186106"/>
              <a:gd name="connsiteY12" fmla="*/ 835056 h 5026782"/>
              <a:gd name="connsiteX13" fmla="*/ 1901016 w 5186106"/>
              <a:gd name="connsiteY13" fmla="*/ 644225 h 5026782"/>
              <a:gd name="connsiteX14" fmla="*/ 2759757 w 5186106"/>
              <a:gd name="connsiteY14" fmla="*/ 169 h 5026782"/>
              <a:gd name="connsiteX15" fmla="*/ 3531033 w 5186106"/>
              <a:gd name="connsiteY15" fmla="*/ 596517 h 5026782"/>
              <a:gd name="connsiteX16" fmla="*/ 4326164 w 5186106"/>
              <a:gd name="connsiteY16" fmla="*/ 699884 h 5026782"/>
              <a:gd name="connsiteX17" fmla="*/ 4614307 w 5186106"/>
              <a:gd name="connsiteY17" fmla="*/ 1256857 h 5026782"/>
              <a:gd name="connsiteX18" fmla="*/ 4632003 w 5186106"/>
              <a:gd name="connsiteY18" fmla="*/ 1587538 h 5026782"/>
              <a:gd name="connsiteX0" fmla="*/ 4416058 w 5186106"/>
              <a:gd name="connsiteY0" fmla="*/ 1452554 h 5026782"/>
              <a:gd name="connsiteX1" fmla="*/ 4676524 w 5186106"/>
              <a:gd name="connsiteY1" fmla="*/ 1866457 h 5026782"/>
              <a:gd name="connsiteX2" fmla="*/ 5186103 w 5186106"/>
              <a:gd name="connsiteY2" fmla="*/ 2212362 h 5026782"/>
              <a:gd name="connsiteX3" fmla="*/ 4668070 w 5186106"/>
              <a:gd name="connsiteY3" fmla="*/ 3188642 h 5026782"/>
              <a:gd name="connsiteX4" fmla="*/ 4787339 w 5186106"/>
              <a:gd name="connsiteY4" fmla="*/ 4071237 h 5026782"/>
              <a:gd name="connsiteX5" fmla="*/ 3737767 w 5186106"/>
              <a:gd name="connsiteY5" fmla="*/ 4381338 h 5026782"/>
              <a:gd name="connsiteX6" fmla="*/ 3069858 w 5186106"/>
              <a:gd name="connsiteY6" fmla="*/ 5025393 h 5026782"/>
              <a:gd name="connsiteX7" fmla="*/ 2036188 w 5186106"/>
              <a:gd name="connsiteY7" fmla="*/ 4556266 h 5026782"/>
              <a:gd name="connsiteX8" fmla="*/ 1089983 w 5186106"/>
              <a:gd name="connsiteY8" fmla="*/ 4667585 h 5026782"/>
              <a:gd name="connsiteX9" fmla="*/ 811687 w 5186106"/>
              <a:gd name="connsiteY9" fmla="*/ 3427181 h 5026782"/>
              <a:gd name="connsiteX10" fmla="*/ 654 w 5186106"/>
              <a:gd name="connsiteY10" fmla="*/ 2663856 h 5026782"/>
              <a:gd name="connsiteX11" fmla="*/ 676515 w 5186106"/>
              <a:gd name="connsiteY11" fmla="*/ 1646089 h 5026782"/>
              <a:gd name="connsiteX12" fmla="*/ 795785 w 5186106"/>
              <a:gd name="connsiteY12" fmla="*/ 835056 h 5026782"/>
              <a:gd name="connsiteX13" fmla="*/ 1901016 w 5186106"/>
              <a:gd name="connsiteY13" fmla="*/ 644225 h 5026782"/>
              <a:gd name="connsiteX14" fmla="*/ 2759757 w 5186106"/>
              <a:gd name="connsiteY14" fmla="*/ 169 h 5026782"/>
              <a:gd name="connsiteX15" fmla="*/ 3531033 w 5186106"/>
              <a:gd name="connsiteY15" fmla="*/ 596517 h 5026782"/>
              <a:gd name="connsiteX16" fmla="*/ 4326164 w 5186106"/>
              <a:gd name="connsiteY16" fmla="*/ 699884 h 5026782"/>
              <a:gd name="connsiteX17" fmla="*/ 4614307 w 5186106"/>
              <a:gd name="connsiteY17" fmla="*/ 1256857 h 5026782"/>
              <a:gd name="connsiteX18" fmla="*/ 4632003 w 5186106"/>
              <a:gd name="connsiteY18" fmla="*/ 1587538 h 5026782"/>
              <a:gd name="connsiteX0" fmla="*/ 4416058 w 5186106"/>
              <a:gd name="connsiteY0" fmla="*/ 1452554 h 5026782"/>
              <a:gd name="connsiteX1" fmla="*/ 4676524 w 5186106"/>
              <a:gd name="connsiteY1" fmla="*/ 1866457 h 5026782"/>
              <a:gd name="connsiteX2" fmla="*/ 5186103 w 5186106"/>
              <a:gd name="connsiteY2" fmla="*/ 2212362 h 5026782"/>
              <a:gd name="connsiteX3" fmla="*/ 4668070 w 5186106"/>
              <a:gd name="connsiteY3" fmla="*/ 3188642 h 5026782"/>
              <a:gd name="connsiteX4" fmla="*/ 4787339 w 5186106"/>
              <a:gd name="connsiteY4" fmla="*/ 4071237 h 5026782"/>
              <a:gd name="connsiteX5" fmla="*/ 3737767 w 5186106"/>
              <a:gd name="connsiteY5" fmla="*/ 4381338 h 5026782"/>
              <a:gd name="connsiteX6" fmla="*/ 3069858 w 5186106"/>
              <a:gd name="connsiteY6" fmla="*/ 5025393 h 5026782"/>
              <a:gd name="connsiteX7" fmla="*/ 2036188 w 5186106"/>
              <a:gd name="connsiteY7" fmla="*/ 4556266 h 5026782"/>
              <a:gd name="connsiteX8" fmla="*/ 1089983 w 5186106"/>
              <a:gd name="connsiteY8" fmla="*/ 4667585 h 5026782"/>
              <a:gd name="connsiteX9" fmla="*/ 811687 w 5186106"/>
              <a:gd name="connsiteY9" fmla="*/ 3427181 h 5026782"/>
              <a:gd name="connsiteX10" fmla="*/ 654 w 5186106"/>
              <a:gd name="connsiteY10" fmla="*/ 2663856 h 5026782"/>
              <a:gd name="connsiteX11" fmla="*/ 676515 w 5186106"/>
              <a:gd name="connsiteY11" fmla="*/ 1646089 h 5026782"/>
              <a:gd name="connsiteX12" fmla="*/ 795785 w 5186106"/>
              <a:gd name="connsiteY12" fmla="*/ 835056 h 5026782"/>
              <a:gd name="connsiteX13" fmla="*/ 1901016 w 5186106"/>
              <a:gd name="connsiteY13" fmla="*/ 644225 h 5026782"/>
              <a:gd name="connsiteX14" fmla="*/ 2759757 w 5186106"/>
              <a:gd name="connsiteY14" fmla="*/ 169 h 5026782"/>
              <a:gd name="connsiteX15" fmla="*/ 3531033 w 5186106"/>
              <a:gd name="connsiteY15" fmla="*/ 596517 h 5026782"/>
              <a:gd name="connsiteX16" fmla="*/ 4326164 w 5186106"/>
              <a:gd name="connsiteY16" fmla="*/ 699884 h 5026782"/>
              <a:gd name="connsiteX17" fmla="*/ 4614307 w 5186106"/>
              <a:gd name="connsiteY17" fmla="*/ 1256857 h 5026782"/>
              <a:gd name="connsiteX18" fmla="*/ 4632003 w 5186106"/>
              <a:gd name="connsiteY18" fmla="*/ 1587538 h 502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86106" h="5026782">
                <a:moveTo>
                  <a:pt x="4416058" y="1452554"/>
                </a:moveTo>
                <a:cubicBezTo>
                  <a:pt x="4418157" y="1588926"/>
                  <a:pt x="4545940" y="1742933"/>
                  <a:pt x="4676524" y="1866457"/>
                </a:cubicBezTo>
                <a:cubicBezTo>
                  <a:pt x="4807108" y="1989982"/>
                  <a:pt x="5187512" y="1991998"/>
                  <a:pt x="5186103" y="2212362"/>
                </a:cubicBezTo>
                <a:cubicBezTo>
                  <a:pt x="5184694" y="2432726"/>
                  <a:pt x="4734531" y="2878830"/>
                  <a:pt x="4668070" y="3188642"/>
                </a:cubicBezTo>
                <a:cubicBezTo>
                  <a:pt x="4601609" y="3498454"/>
                  <a:pt x="4942390" y="3872454"/>
                  <a:pt x="4787339" y="4071237"/>
                </a:cubicBezTo>
                <a:cubicBezTo>
                  <a:pt x="4632289" y="4270020"/>
                  <a:pt x="4024014" y="4222312"/>
                  <a:pt x="3737767" y="4381338"/>
                </a:cubicBezTo>
                <a:cubicBezTo>
                  <a:pt x="3451520" y="4540364"/>
                  <a:pt x="3353454" y="4996238"/>
                  <a:pt x="3069858" y="5025393"/>
                </a:cubicBezTo>
                <a:cubicBezTo>
                  <a:pt x="2786262" y="5054548"/>
                  <a:pt x="2366167" y="4615901"/>
                  <a:pt x="2036188" y="4556266"/>
                </a:cubicBezTo>
                <a:cubicBezTo>
                  <a:pt x="1706209" y="4496631"/>
                  <a:pt x="1294066" y="4855766"/>
                  <a:pt x="1089983" y="4667585"/>
                </a:cubicBezTo>
                <a:cubicBezTo>
                  <a:pt x="885899" y="4479404"/>
                  <a:pt x="993242" y="3761136"/>
                  <a:pt x="811687" y="3427181"/>
                </a:cubicBezTo>
                <a:cubicBezTo>
                  <a:pt x="630132" y="3093226"/>
                  <a:pt x="23183" y="2960705"/>
                  <a:pt x="654" y="2663856"/>
                </a:cubicBezTo>
                <a:cubicBezTo>
                  <a:pt x="-21875" y="2367007"/>
                  <a:pt x="543993" y="1950889"/>
                  <a:pt x="676515" y="1646089"/>
                </a:cubicBezTo>
                <a:cubicBezTo>
                  <a:pt x="809037" y="1341289"/>
                  <a:pt x="591702" y="1002033"/>
                  <a:pt x="795785" y="835056"/>
                </a:cubicBezTo>
                <a:cubicBezTo>
                  <a:pt x="999868" y="668079"/>
                  <a:pt x="1573687" y="783373"/>
                  <a:pt x="1901016" y="644225"/>
                </a:cubicBezTo>
                <a:cubicBezTo>
                  <a:pt x="2228345" y="505077"/>
                  <a:pt x="2490738" y="10771"/>
                  <a:pt x="2759757" y="169"/>
                </a:cubicBezTo>
                <a:cubicBezTo>
                  <a:pt x="3028776" y="-10433"/>
                  <a:pt x="3269965" y="479898"/>
                  <a:pt x="3531033" y="596517"/>
                </a:cubicBezTo>
                <a:cubicBezTo>
                  <a:pt x="3792101" y="713136"/>
                  <a:pt x="4145618" y="589827"/>
                  <a:pt x="4326164" y="699884"/>
                </a:cubicBezTo>
                <a:cubicBezTo>
                  <a:pt x="4506710" y="809941"/>
                  <a:pt x="4567833" y="1088180"/>
                  <a:pt x="4614307" y="1256857"/>
                </a:cubicBezTo>
                <a:cubicBezTo>
                  <a:pt x="4660781" y="1425534"/>
                  <a:pt x="4617998" y="1557306"/>
                  <a:pt x="4632003" y="1587538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32555" y="11214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Ideal Orbit</a:t>
            </a:r>
            <a:endParaRPr lang="en-GB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8659" y="925985"/>
            <a:ext cx="21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>
                <a:solidFill>
                  <a:srgbClr val="FF0000"/>
                </a:solidFill>
              </a:rPr>
              <a:t>Betatron</a:t>
            </a:r>
            <a:r>
              <a:rPr lang="en-GB" sz="1800" dirty="0" smtClean="0">
                <a:solidFill>
                  <a:srgbClr val="FF0000"/>
                </a:solidFill>
              </a:rPr>
              <a:t> Oscillations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2012-12-06T09:29:16Z</dcterms:created>
  <dcterms:modified xsi:type="dcterms:W3CDTF">2013-01-21T10:48:06Z</dcterms:modified>
</cp:coreProperties>
</file>