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761038" cy="3600450"/>
  <p:notesSz cx="6858000" cy="9144000"/>
  <p:defaultTextStyle>
    <a:defPPr>
      <a:defRPr lang="en-US"/>
    </a:defPPr>
    <a:lvl1pPr marL="0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7462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34924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02386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69848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37310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604772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72234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39696" algn="l" defTabSz="53492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9" d="100"/>
          <a:sy n="229" d="100"/>
        </p:scale>
        <p:origin x="-1398" y="-90"/>
      </p:cViewPr>
      <p:guideLst>
        <p:guide orient="horz" pos="1134"/>
        <p:guide pos="1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78" y="1118473"/>
            <a:ext cx="4896882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156" y="2040255"/>
            <a:ext cx="4032727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7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2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69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37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04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72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3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8552-B8E9-4754-9699-6E4BC80220BB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265A-D640-465C-A8B2-72E80755B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09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8552-B8E9-4754-9699-6E4BC80220BB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265A-D640-465C-A8B2-72E80755B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34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32474" y="75843"/>
            <a:ext cx="816147" cy="16127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1033" y="75843"/>
            <a:ext cx="2355424" cy="16127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8552-B8E9-4754-9699-6E4BC80220BB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265A-D640-465C-A8B2-72E80755B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33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8552-B8E9-4754-9699-6E4BC80220BB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265A-D640-465C-A8B2-72E80755B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2" y="2313623"/>
            <a:ext cx="4896882" cy="715089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082" y="1526025"/>
            <a:ext cx="4896882" cy="78759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746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3492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80238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6984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3731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60477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7223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3969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8552-B8E9-4754-9699-6E4BC80220BB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265A-D640-465C-A8B2-72E80755B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25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1033" y="440889"/>
            <a:ext cx="1585285" cy="12476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2336" y="440889"/>
            <a:ext cx="1586286" cy="12476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8552-B8E9-4754-9699-6E4BC80220BB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265A-D640-465C-A8B2-72E80755B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49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52" y="144185"/>
            <a:ext cx="5184934" cy="600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2" y="805934"/>
            <a:ext cx="2545459" cy="33587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7462" indent="0">
              <a:buNone/>
              <a:defRPr sz="1200" b="1"/>
            </a:lvl2pPr>
            <a:lvl3pPr marL="534924" indent="0">
              <a:buNone/>
              <a:defRPr sz="1100" b="1"/>
            </a:lvl3pPr>
            <a:lvl4pPr marL="802386" indent="0">
              <a:buNone/>
              <a:defRPr sz="900" b="1"/>
            </a:lvl4pPr>
            <a:lvl5pPr marL="1069848" indent="0">
              <a:buNone/>
              <a:defRPr sz="900" b="1"/>
            </a:lvl5pPr>
            <a:lvl6pPr marL="1337310" indent="0">
              <a:buNone/>
              <a:defRPr sz="900" b="1"/>
            </a:lvl6pPr>
            <a:lvl7pPr marL="1604772" indent="0">
              <a:buNone/>
              <a:defRPr sz="900" b="1"/>
            </a:lvl7pPr>
            <a:lvl8pPr marL="1872234" indent="0">
              <a:buNone/>
              <a:defRPr sz="900" b="1"/>
            </a:lvl8pPr>
            <a:lvl9pPr marL="2139696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052" y="1141809"/>
            <a:ext cx="2545459" cy="207442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26528" y="805934"/>
            <a:ext cx="2546459" cy="335875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7462" indent="0">
              <a:buNone/>
              <a:defRPr sz="1200" b="1"/>
            </a:lvl2pPr>
            <a:lvl3pPr marL="534924" indent="0">
              <a:buNone/>
              <a:defRPr sz="1100" b="1"/>
            </a:lvl3pPr>
            <a:lvl4pPr marL="802386" indent="0">
              <a:buNone/>
              <a:defRPr sz="900" b="1"/>
            </a:lvl4pPr>
            <a:lvl5pPr marL="1069848" indent="0">
              <a:buNone/>
              <a:defRPr sz="900" b="1"/>
            </a:lvl5pPr>
            <a:lvl6pPr marL="1337310" indent="0">
              <a:buNone/>
              <a:defRPr sz="900" b="1"/>
            </a:lvl6pPr>
            <a:lvl7pPr marL="1604772" indent="0">
              <a:buNone/>
              <a:defRPr sz="900" b="1"/>
            </a:lvl7pPr>
            <a:lvl8pPr marL="1872234" indent="0">
              <a:buNone/>
              <a:defRPr sz="900" b="1"/>
            </a:lvl8pPr>
            <a:lvl9pPr marL="2139696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26528" y="1141809"/>
            <a:ext cx="2546459" cy="2074426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8552-B8E9-4754-9699-6E4BC80220BB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265A-D640-465C-A8B2-72E80755B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48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8552-B8E9-4754-9699-6E4BC80220BB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265A-D640-465C-A8B2-72E80755B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10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8552-B8E9-4754-9699-6E4BC80220BB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265A-D640-465C-A8B2-72E80755B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6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52" y="143351"/>
            <a:ext cx="1895342" cy="610076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406" y="143352"/>
            <a:ext cx="3220580" cy="3072884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052" y="753428"/>
            <a:ext cx="1895342" cy="2462808"/>
          </a:xfrm>
        </p:spPr>
        <p:txBody>
          <a:bodyPr/>
          <a:lstStyle>
            <a:lvl1pPr marL="0" indent="0">
              <a:buNone/>
              <a:defRPr sz="800"/>
            </a:lvl1pPr>
            <a:lvl2pPr marL="267462" indent="0">
              <a:buNone/>
              <a:defRPr sz="700"/>
            </a:lvl2pPr>
            <a:lvl3pPr marL="534924" indent="0">
              <a:buNone/>
              <a:defRPr sz="600"/>
            </a:lvl3pPr>
            <a:lvl4pPr marL="802386" indent="0">
              <a:buNone/>
              <a:defRPr sz="500"/>
            </a:lvl4pPr>
            <a:lvl5pPr marL="1069848" indent="0">
              <a:buNone/>
              <a:defRPr sz="500"/>
            </a:lvl5pPr>
            <a:lvl6pPr marL="1337310" indent="0">
              <a:buNone/>
              <a:defRPr sz="500"/>
            </a:lvl6pPr>
            <a:lvl7pPr marL="1604772" indent="0">
              <a:buNone/>
              <a:defRPr sz="500"/>
            </a:lvl7pPr>
            <a:lvl8pPr marL="1872234" indent="0">
              <a:buNone/>
              <a:defRPr sz="500"/>
            </a:lvl8pPr>
            <a:lvl9pPr marL="213969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8552-B8E9-4754-9699-6E4BC80220BB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265A-D640-465C-A8B2-72E80755B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11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204" y="2520315"/>
            <a:ext cx="3456623" cy="297537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29204" y="321707"/>
            <a:ext cx="3456623" cy="2160270"/>
          </a:xfrm>
        </p:spPr>
        <p:txBody>
          <a:bodyPr/>
          <a:lstStyle>
            <a:lvl1pPr marL="0" indent="0">
              <a:buNone/>
              <a:defRPr sz="1900"/>
            </a:lvl1pPr>
            <a:lvl2pPr marL="267462" indent="0">
              <a:buNone/>
              <a:defRPr sz="1600"/>
            </a:lvl2pPr>
            <a:lvl3pPr marL="534924" indent="0">
              <a:buNone/>
              <a:defRPr sz="1400"/>
            </a:lvl3pPr>
            <a:lvl4pPr marL="802386" indent="0">
              <a:buNone/>
              <a:defRPr sz="1200"/>
            </a:lvl4pPr>
            <a:lvl5pPr marL="1069848" indent="0">
              <a:buNone/>
              <a:defRPr sz="1200"/>
            </a:lvl5pPr>
            <a:lvl6pPr marL="1337310" indent="0">
              <a:buNone/>
              <a:defRPr sz="1200"/>
            </a:lvl6pPr>
            <a:lvl7pPr marL="1604772" indent="0">
              <a:buNone/>
              <a:defRPr sz="1200"/>
            </a:lvl7pPr>
            <a:lvl8pPr marL="1872234" indent="0">
              <a:buNone/>
              <a:defRPr sz="1200"/>
            </a:lvl8pPr>
            <a:lvl9pPr marL="2139696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9204" y="2817852"/>
            <a:ext cx="3456623" cy="422553"/>
          </a:xfrm>
        </p:spPr>
        <p:txBody>
          <a:bodyPr/>
          <a:lstStyle>
            <a:lvl1pPr marL="0" indent="0">
              <a:buNone/>
              <a:defRPr sz="800"/>
            </a:lvl1pPr>
            <a:lvl2pPr marL="267462" indent="0">
              <a:buNone/>
              <a:defRPr sz="700"/>
            </a:lvl2pPr>
            <a:lvl3pPr marL="534924" indent="0">
              <a:buNone/>
              <a:defRPr sz="600"/>
            </a:lvl3pPr>
            <a:lvl4pPr marL="802386" indent="0">
              <a:buNone/>
              <a:defRPr sz="500"/>
            </a:lvl4pPr>
            <a:lvl5pPr marL="1069848" indent="0">
              <a:buNone/>
              <a:defRPr sz="500"/>
            </a:lvl5pPr>
            <a:lvl6pPr marL="1337310" indent="0">
              <a:buNone/>
              <a:defRPr sz="500"/>
            </a:lvl6pPr>
            <a:lvl7pPr marL="1604772" indent="0">
              <a:buNone/>
              <a:defRPr sz="500"/>
            </a:lvl7pPr>
            <a:lvl8pPr marL="1872234" indent="0">
              <a:buNone/>
              <a:defRPr sz="500"/>
            </a:lvl8pPr>
            <a:lvl9pPr marL="213969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8552-B8E9-4754-9699-6E4BC80220BB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265A-D640-465C-A8B2-72E80755B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7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8052" y="144185"/>
            <a:ext cx="5184934" cy="600075"/>
          </a:xfrm>
          <a:prstGeom prst="rect">
            <a:avLst/>
          </a:prstGeom>
        </p:spPr>
        <p:txBody>
          <a:bodyPr vert="horz" lIns="53492" tIns="26746" rIns="53492" bIns="2674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52" y="840105"/>
            <a:ext cx="5184934" cy="2376131"/>
          </a:xfrm>
          <a:prstGeom prst="rect">
            <a:avLst/>
          </a:prstGeom>
        </p:spPr>
        <p:txBody>
          <a:bodyPr vert="horz" lIns="53492" tIns="26746" rIns="53492" bIns="267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8052" y="3337084"/>
            <a:ext cx="1344242" cy="191691"/>
          </a:xfrm>
          <a:prstGeom prst="rect">
            <a:avLst/>
          </a:prstGeom>
        </p:spPr>
        <p:txBody>
          <a:bodyPr vert="horz" lIns="53492" tIns="26746" rIns="53492" bIns="26746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98552-B8E9-4754-9699-6E4BC80220BB}" type="datetimeFigureOut">
              <a:rPr lang="en-GB" smtClean="0"/>
              <a:t>06/12/2012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355" y="3337084"/>
            <a:ext cx="1824329" cy="191691"/>
          </a:xfrm>
          <a:prstGeom prst="rect">
            <a:avLst/>
          </a:prstGeom>
        </p:spPr>
        <p:txBody>
          <a:bodyPr vert="horz" lIns="53492" tIns="26746" rIns="53492" bIns="26746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28744" y="3337084"/>
            <a:ext cx="1344242" cy="191691"/>
          </a:xfrm>
          <a:prstGeom prst="rect">
            <a:avLst/>
          </a:prstGeom>
        </p:spPr>
        <p:txBody>
          <a:bodyPr vert="horz" lIns="53492" tIns="26746" rIns="53492" bIns="26746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F265A-D640-465C-A8B2-72E80755B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92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4924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97" indent="-200597" algn="l" defTabSz="534924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34626" indent="-167164" algn="l" defTabSz="534924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8655" indent="-133731" algn="l" defTabSz="53492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6117" indent="-133731" algn="l" defTabSz="534924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03579" indent="-133731" algn="l" defTabSz="534924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71041" indent="-133731" algn="l" defTabSz="534924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38503" indent="-133731" algn="l" defTabSz="534924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05965" indent="-133731" algn="l" defTabSz="534924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73427" indent="-133731" algn="l" defTabSz="534924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7462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24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02386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69848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37310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04772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72234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39696" algn="l" defTabSz="534924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/>
          <p:nvPr/>
        </p:nvCxnSpPr>
        <p:spPr>
          <a:xfrm>
            <a:off x="720279" y="671448"/>
            <a:ext cx="37444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20279" y="2615664"/>
            <a:ext cx="37444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024535" y="671448"/>
            <a:ext cx="798" cy="1008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024934" y="1895584"/>
            <a:ext cx="399" cy="72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676516" y="1679560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2676516" y="1895584"/>
            <a:ext cx="6480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395310" y="1588831"/>
            <a:ext cx="144016" cy="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463897" y="1552827"/>
            <a:ext cx="75429" cy="360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392687" y="1722671"/>
            <a:ext cx="144016" cy="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392687" y="1650663"/>
            <a:ext cx="144016" cy="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392687" y="1864462"/>
            <a:ext cx="144016" cy="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392687" y="1792454"/>
            <a:ext cx="144016" cy="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4463897" y="2003596"/>
            <a:ext cx="72806" cy="207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392687" y="1931588"/>
            <a:ext cx="144016" cy="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463897" y="663477"/>
            <a:ext cx="0" cy="8893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467318" y="2024346"/>
            <a:ext cx="798" cy="576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rc 75"/>
          <p:cNvSpPr/>
          <p:nvPr/>
        </p:nvSpPr>
        <p:spPr>
          <a:xfrm rot="10800000">
            <a:off x="3816623" y="1345388"/>
            <a:ext cx="216024" cy="194319"/>
          </a:xfrm>
          <a:prstGeom prst="arc">
            <a:avLst>
              <a:gd name="adj1" fmla="val 16200000"/>
              <a:gd name="adj2" fmla="val 53386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Arc 76"/>
          <p:cNvSpPr/>
          <p:nvPr/>
        </p:nvSpPr>
        <p:spPr>
          <a:xfrm rot="10800000">
            <a:off x="3816623" y="1547249"/>
            <a:ext cx="216024" cy="194319"/>
          </a:xfrm>
          <a:prstGeom prst="arc">
            <a:avLst>
              <a:gd name="adj1" fmla="val 16200000"/>
              <a:gd name="adj2" fmla="val 53386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Arc 77"/>
          <p:cNvSpPr/>
          <p:nvPr/>
        </p:nvSpPr>
        <p:spPr>
          <a:xfrm rot="10800000">
            <a:off x="3816623" y="1742151"/>
            <a:ext cx="216024" cy="194319"/>
          </a:xfrm>
          <a:prstGeom prst="arc">
            <a:avLst>
              <a:gd name="adj1" fmla="val 16200000"/>
              <a:gd name="adj2" fmla="val 53386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Arc 78"/>
          <p:cNvSpPr/>
          <p:nvPr/>
        </p:nvSpPr>
        <p:spPr>
          <a:xfrm rot="10800000">
            <a:off x="3816623" y="1936470"/>
            <a:ext cx="216024" cy="194319"/>
          </a:xfrm>
          <a:prstGeom prst="arc">
            <a:avLst>
              <a:gd name="adj1" fmla="val 16200000"/>
              <a:gd name="adj2" fmla="val 533862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Connector 79"/>
          <p:cNvCxnSpPr/>
          <p:nvPr/>
        </p:nvCxnSpPr>
        <p:spPr>
          <a:xfrm>
            <a:off x="3923837" y="652727"/>
            <a:ext cx="798" cy="692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933789" y="2130790"/>
            <a:ext cx="0" cy="4850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4570685" y="1611770"/>
                <a:ext cx="475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685" y="1611770"/>
                <a:ext cx="47583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3924635" y="1574009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𝐿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635" y="1574009"/>
                <a:ext cx="36574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3324588" y="1567138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588" y="1567138"/>
                <a:ext cx="38555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2088431" y="285810"/>
                <a:ext cx="426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431" y="285810"/>
                <a:ext cx="426335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36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hday</dc:creator>
  <cp:lastModifiedBy>hday</cp:lastModifiedBy>
  <cp:revision>1</cp:revision>
  <dcterms:created xsi:type="dcterms:W3CDTF">2012-12-06T10:26:03Z</dcterms:created>
  <dcterms:modified xsi:type="dcterms:W3CDTF">2012-12-06T10:33:55Z</dcterms:modified>
</cp:coreProperties>
</file>