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1" d="100"/>
          <a:sy n="181" d="100"/>
        </p:scale>
        <p:origin x="-84" y="-588"/>
      </p:cViewPr>
      <p:guideLst>
        <p:guide orient="horz" pos="1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8473"/>
            <a:ext cx="7772400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0255"/>
            <a:ext cx="64008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4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185"/>
            <a:ext cx="2057400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185"/>
            <a:ext cx="6019800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18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04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13624"/>
            <a:ext cx="777240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6025"/>
            <a:ext cx="7772400" cy="7875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40106"/>
            <a:ext cx="4038600" cy="2376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0106"/>
            <a:ext cx="4038600" cy="2376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2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5934"/>
            <a:ext cx="404018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1809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05934"/>
            <a:ext cx="4041775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141809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5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4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43351"/>
            <a:ext cx="300831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351"/>
            <a:ext cx="511175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753428"/>
            <a:ext cx="300831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3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17854"/>
            <a:ext cx="5486400" cy="422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B822-DA1A-4625-B35E-D59F49EAC2BF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1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6"/>
            <a:ext cx="8229600" cy="237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8B822-DA1A-4625-B35E-D59F49EAC2BF}" type="datetimeFigureOut">
              <a:rPr lang="en-GB" smtClean="0"/>
              <a:t>05/03/2013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37084"/>
            <a:ext cx="2895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3C48-10BC-4755-8EA8-1343B5DE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76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009359" y="302737"/>
            <a:ext cx="1728192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2801447" y="764480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3233495" y="76448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4249558" y="290343"/>
            <a:ext cx="1728192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049597" y="758395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5041646" y="43435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2009359" y="1814905"/>
            <a:ext cx="1728192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3233495" y="2270563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2801447" y="227056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249558" y="1802511"/>
            <a:ext cx="1728192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5040389" y="1946527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041646" y="227056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6370943" y="722539"/>
            <a:ext cx="144016" cy="1440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6370943" y="40300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6660232" y="290343"/>
            <a:ext cx="247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Source/inducing particle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6668835" y="609881"/>
            <a:ext cx="244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Witness/trailing particle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251520" y="45398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Dipolar/driving impedance</a:t>
            </a:r>
            <a:endParaRPr lang="en-GB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512" y="1937293"/>
            <a:ext cx="187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Quadrupolar</a:t>
            </a:r>
            <a:r>
              <a:rPr lang="en-GB" sz="1400" dirty="0" smtClean="0"/>
              <a:t>/detuning impedance</a:t>
            </a:r>
            <a:endParaRPr lang="en-GB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298810" y="3102491"/>
            <a:ext cx="114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Horizontal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4604891" y="3102603"/>
            <a:ext cx="88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Vertical</a:t>
            </a:r>
            <a:endParaRPr lang="en-GB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864501" y="2008050"/>
            <a:ext cx="0" cy="324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64501" y="233113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43263" y="2276079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x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722996" y="179783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120202" y="762314"/>
            <a:ext cx="0" cy="324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20202" y="108540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98964" y="1030343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x</a:t>
            </a:r>
            <a:endParaRPr lang="en-GB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978697" y="552094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890905" y="762314"/>
            <a:ext cx="0" cy="324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890905" y="108540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69667" y="1030343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x</a:t>
            </a:r>
            <a:endParaRPr lang="en-GB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3737703" y="542519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120202" y="2074542"/>
            <a:ext cx="0" cy="32403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120202" y="239763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198964" y="2342571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x</a:t>
            </a:r>
            <a:endParaRPr lang="en-GB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978697" y="1864322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0844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4</cp:revision>
  <dcterms:created xsi:type="dcterms:W3CDTF">2013-02-07T13:02:12Z</dcterms:created>
  <dcterms:modified xsi:type="dcterms:W3CDTF">2013-03-05T12:44:25Z</dcterms:modified>
</cp:coreProperties>
</file>