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5761038" cy="3600450"/>
  <p:notesSz cx="6858000" cy="9144000"/>
  <p:defaultTextStyle>
    <a:defPPr>
      <a:defRPr lang="en-US"/>
    </a:defPPr>
    <a:lvl1pPr marL="0" algn="l" defTabSz="53492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267462" algn="l" defTabSz="53492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534924" algn="l" defTabSz="53492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802386" algn="l" defTabSz="53492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069848" algn="l" defTabSz="53492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1337310" algn="l" defTabSz="53492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1604772" algn="l" defTabSz="53492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1872234" algn="l" defTabSz="53492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2139696" algn="l" defTabSz="53492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29" d="100"/>
          <a:sy n="229" d="100"/>
        </p:scale>
        <p:origin x="-1410" y="-90"/>
      </p:cViewPr>
      <p:guideLst>
        <p:guide orient="horz" pos="1134"/>
        <p:guide pos="181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2078" y="1118473"/>
            <a:ext cx="4896882" cy="7717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4156" y="2040255"/>
            <a:ext cx="4032727" cy="92011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674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34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8023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698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3373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604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72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139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74F84-D1B4-43DA-8DD7-52123609173D}" type="datetimeFigureOut">
              <a:rPr lang="en-GB" smtClean="0"/>
              <a:t>05/03/2013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87D36-8A60-4800-B16E-9685409820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5947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74F84-D1B4-43DA-8DD7-52123609173D}" type="datetimeFigureOut">
              <a:rPr lang="en-GB" smtClean="0"/>
              <a:t>05/03/2013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87D36-8A60-4800-B16E-9685409820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4719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176752" y="144185"/>
            <a:ext cx="1296234" cy="307205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8052" y="144185"/>
            <a:ext cx="3792683" cy="30720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74F84-D1B4-43DA-8DD7-52123609173D}" type="datetimeFigureOut">
              <a:rPr lang="en-GB" smtClean="0"/>
              <a:t>05/03/2013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87D36-8A60-4800-B16E-9685409820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8858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74F84-D1B4-43DA-8DD7-52123609173D}" type="datetimeFigureOut">
              <a:rPr lang="en-GB" smtClean="0"/>
              <a:t>05/03/2013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87D36-8A60-4800-B16E-9685409820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8509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082" y="2313623"/>
            <a:ext cx="4896882" cy="715089"/>
          </a:xfrm>
        </p:spPr>
        <p:txBody>
          <a:bodyPr anchor="t"/>
          <a:lstStyle>
            <a:lvl1pPr algn="l">
              <a:defRPr sz="23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5082" y="1526025"/>
            <a:ext cx="4896882" cy="787598"/>
          </a:xfrm>
        </p:spPr>
        <p:txBody>
          <a:bodyPr anchor="b"/>
          <a:lstStyle>
            <a:lvl1pPr marL="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267462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2pPr>
            <a:lvl3pPr marL="534924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802386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106984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33731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604772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87223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2139696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74F84-D1B4-43DA-8DD7-52123609173D}" type="datetimeFigureOut">
              <a:rPr lang="en-GB" smtClean="0"/>
              <a:t>05/03/2013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87D36-8A60-4800-B16E-9685409820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0194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88052" y="840105"/>
            <a:ext cx="2544458" cy="2376131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28528" y="840105"/>
            <a:ext cx="2544458" cy="2376131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74F84-D1B4-43DA-8DD7-52123609173D}" type="datetimeFigureOut">
              <a:rPr lang="en-GB" smtClean="0"/>
              <a:t>05/03/2013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87D36-8A60-4800-B16E-9685409820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1566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8052" y="805934"/>
            <a:ext cx="2545459" cy="335875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7462" indent="0">
              <a:buNone/>
              <a:defRPr sz="1200" b="1"/>
            </a:lvl2pPr>
            <a:lvl3pPr marL="534924" indent="0">
              <a:buNone/>
              <a:defRPr sz="1100" b="1"/>
            </a:lvl3pPr>
            <a:lvl4pPr marL="802386" indent="0">
              <a:buNone/>
              <a:defRPr sz="900" b="1"/>
            </a:lvl4pPr>
            <a:lvl5pPr marL="1069848" indent="0">
              <a:buNone/>
              <a:defRPr sz="900" b="1"/>
            </a:lvl5pPr>
            <a:lvl6pPr marL="1337310" indent="0">
              <a:buNone/>
              <a:defRPr sz="900" b="1"/>
            </a:lvl6pPr>
            <a:lvl7pPr marL="1604772" indent="0">
              <a:buNone/>
              <a:defRPr sz="900" b="1"/>
            </a:lvl7pPr>
            <a:lvl8pPr marL="1872234" indent="0">
              <a:buNone/>
              <a:defRPr sz="900" b="1"/>
            </a:lvl8pPr>
            <a:lvl9pPr marL="2139696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8052" y="1141809"/>
            <a:ext cx="2545459" cy="2074426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26528" y="805934"/>
            <a:ext cx="2546459" cy="335875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7462" indent="0">
              <a:buNone/>
              <a:defRPr sz="1200" b="1"/>
            </a:lvl2pPr>
            <a:lvl3pPr marL="534924" indent="0">
              <a:buNone/>
              <a:defRPr sz="1100" b="1"/>
            </a:lvl3pPr>
            <a:lvl4pPr marL="802386" indent="0">
              <a:buNone/>
              <a:defRPr sz="900" b="1"/>
            </a:lvl4pPr>
            <a:lvl5pPr marL="1069848" indent="0">
              <a:buNone/>
              <a:defRPr sz="900" b="1"/>
            </a:lvl5pPr>
            <a:lvl6pPr marL="1337310" indent="0">
              <a:buNone/>
              <a:defRPr sz="900" b="1"/>
            </a:lvl6pPr>
            <a:lvl7pPr marL="1604772" indent="0">
              <a:buNone/>
              <a:defRPr sz="900" b="1"/>
            </a:lvl7pPr>
            <a:lvl8pPr marL="1872234" indent="0">
              <a:buNone/>
              <a:defRPr sz="900" b="1"/>
            </a:lvl8pPr>
            <a:lvl9pPr marL="2139696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926528" y="1141809"/>
            <a:ext cx="2546459" cy="2074426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74F84-D1B4-43DA-8DD7-52123609173D}" type="datetimeFigureOut">
              <a:rPr lang="en-GB" smtClean="0"/>
              <a:t>05/03/2013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87D36-8A60-4800-B16E-9685409820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3476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74F84-D1B4-43DA-8DD7-52123609173D}" type="datetimeFigureOut">
              <a:rPr lang="en-GB" smtClean="0"/>
              <a:t>05/03/2013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87D36-8A60-4800-B16E-9685409820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7490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74F84-D1B4-43DA-8DD7-52123609173D}" type="datetimeFigureOut">
              <a:rPr lang="en-GB" smtClean="0"/>
              <a:t>05/03/2013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87D36-8A60-4800-B16E-9685409820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5430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052" y="143351"/>
            <a:ext cx="1895342" cy="610076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52406" y="143352"/>
            <a:ext cx="3220580" cy="3072884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8052" y="753428"/>
            <a:ext cx="1895342" cy="2462808"/>
          </a:xfrm>
        </p:spPr>
        <p:txBody>
          <a:bodyPr/>
          <a:lstStyle>
            <a:lvl1pPr marL="0" indent="0">
              <a:buNone/>
              <a:defRPr sz="800"/>
            </a:lvl1pPr>
            <a:lvl2pPr marL="267462" indent="0">
              <a:buNone/>
              <a:defRPr sz="700"/>
            </a:lvl2pPr>
            <a:lvl3pPr marL="534924" indent="0">
              <a:buNone/>
              <a:defRPr sz="600"/>
            </a:lvl3pPr>
            <a:lvl4pPr marL="802386" indent="0">
              <a:buNone/>
              <a:defRPr sz="500"/>
            </a:lvl4pPr>
            <a:lvl5pPr marL="1069848" indent="0">
              <a:buNone/>
              <a:defRPr sz="500"/>
            </a:lvl5pPr>
            <a:lvl6pPr marL="1337310" indent="0">
              <a:buNone/>
              <a:defRPr sz="500"/>
            </a:lvl6pPr>
            <a:lvl7pPr marL="1604772" indent="0">
              <a:buNone/>
              <a:defRPr sz="500"/>
            </a:lvl7pPr>
            <a:lvl8pPr marL="1872234" indent="0">
              <a:buNone/>
              <a:defRPr sz="500"/>
            </a:lvl8pPr>
            <a:lvl9pPr marL="2139696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74F84-D1B4-43DA-8DD7-52123609173D}" type="datetimeFigureOut">
              <a:rPr lang="en-GB" smtClean="0"/>
              <a:t>05/03/2013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87D36-8A60-4800-B16E-9685409820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6560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204" y="2520315"/>
            <a:ext cx="3456623" cy="297537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29204" y="321707"/>
            <a:ext cx="3456623" cy="2160270"/>
          </a:xfrm>
        </p:spPr>
        <p:txBody>
          <a:bodyPr/>
          <a:lstStyle>
            <a:lvl1pPr marL="0" indent="0">
              <a:buNone/>
              <a:defRPr sz="1900"/>
            </a:lvl1pPr>
            <a:lvl2pPr marL="267462" indent="0">
              <a:buNone/>
              <a:defRPr sz="1600"/>
            </a:lvl2pPr>
            <a:lvl3pPr marL="534924" indent="0">
              <a:buNone/>
              <a:defRPr sz="1400"/>
            </a:lvl3pPr>
            <a:lvl4pPr marL="802386" indent="0">
              <a:buNone/>
              <a:defRPr sz="1200"/>
            </a:lvl4pPr>
            <a:lvl5pPr marL="1069848" indent="0">
              <a:buNone/>
              <a:defRPr sz="1200"/>
            </a:lvl5pPr>
            <a:lvl6pPr marL="1337310" indent="0">
              <a:buNone/>
              <a:defRPr sz="1200"/>
            </a:lvl6pPr>
            <a:lvl7pPr marL="1604772" indent="0">
              <a:buNone/>
              <a:defRPr sz="1200"/>
            </a:lvl7pPr>
            <a:lvl8pPr marL="1872234" indent="0">
              <a:buNone/>
              <a:defRPr sz="1200"/>
            </a:lvl8pPr>
            <a:lvl9pPr marL="2139696" indent="0">
              <a:buNone/>
              <a:defRPr sz="1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9204" y="2817852"/>
            <a:ext cx="3456623" cy="422553"/>
          </a:xfrm>
        </p:spPr>
        <p:txBody>
          <a:bodyPr/>
          <a:lstStyle>
            <a:lvl1pPr marL="0" indent="0">
              <a:buNone/>
              <a:defRPr sz="800"/>
            </a:lvl1pPr>
            <a:lvl2pPr marL="267462" indent="0">
              <a:buNone/>
              <a:defRPr sz="700"/>
            </a:lvl2pPr>
            <a:lvl3pPr marL="534924" indent="0">
              <a:buNone/>
              <a:defRPr sz="600"/>
            </a:lvl3pPr>
            <a:lvl4pPr marL="802386" indent="0">
              <a:buNone/>
              <a:defRPr sz="500"/>
            </a:lvl4pPr>
            <a:lvl5pPr marL="1069848" indent="0">
              <a:buNone/>
              <a:defRPr sz="500"/>
            </a:lvl5pPr>
            <a:lvl6pPr marL="1337310" indent="0">
              <a:buNone/>
              <a:defRPr sz="500"/>
            </a:lvl6pPr>
            <a:lvl7pPr marL="1604772" indent="0">
              <a:buNone/>
              <a:defRPr sz="500"/>
            </a:lvl7pPr>
            <a:lvl8pPr marL="1872234" indent="0">
              <a:buNone/>
              <a:defRPr sz="500"/>
            </a:lvl8pPr>
            <a:lvl9pPr marL="2139696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74F84-D1B4-43DA-8DD7-52123609173D}" type="datetimeFigureOut">
              <a:rPr lang="en-GB" smtClean="0"/>
              <a:t>05/03/2013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87D36-8A60-4800-B16E-9685409820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2897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8052" y="144185"/>
            <a:ext cx="5184934" cy="600075"/>
          </a:xfrm>
          <a:prstGeom prst="rect">
            <a:avLst/>
          </a:prstGeom>
        </p:spPr>
        <p:txBody>
          <a:bodyPr vert="horz" lIns="53492" tIns="26746" rIns="53492" bIns="2674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8052" y="840105"/>
            <a:ext cx="5184934" cy="2376131"/>
          </a:xfrm>
          <a:prstGeom prst="rect">
            <a:avLst/>
          </a:prstGeom>
        </p:spPr>
        <p:txBody>
          <a:bodyPr vert="horz" lIns="53492" tIns="26746" rIns="53492" bIns="2674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88052" y="3337084"/>
            <a:ext cx="1344242" cy="191691"/>
          </a:xfrm>
          <a:prstGeom prst="rect">
            <a:avLst/>
          </a:prstGeom>
        </p:spPr>
        <p:txBody>
          <a:bodyPr vert="horz" lIns="53492" tIns="26746" rIns="53492" bIns="26746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C74F84-D1B4-43DA-8DD7-52123609173D}" type="datetimeFigureOut">
              <a:rPr lang="en-GB" smtClean="0"/>
              <a:t>05/03/2013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68355" y="3337084"/>
            <a:ext cx="1824329" cy="191691"/>
          </a:xfrm>
          <a:prstGeom prst="rect">
            <a:avLst/>
          </a:prstGeom>
        </p:spPr>
        <p:txBody>
          <a:bodyPr vert="horz" lIns="53492" tIns="26746" rIns="53492" bIns="26746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28744" y="3337084"/>
            <a:ext cx="1344242" cy="191691"/>
          </a:xfrm>
          <a:prstGeom prst="rect">
            <a:avLst/>
          </a:prstGeom>
        </p:spPr>
        <p:txBody>
          <a:bodyPr vert="horz" lIns="53492" tIns="26746" rIns="53492" bIns="26746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387D36-8A60-4800-B16E-9685409820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8975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34924" rtl="0" eaLnBrk="1" latinLnBrk="0" hangingPunct="1">
        <a:spcBef>
          <a:spcPct val="0"/>
        </a:spcBef>
        <a:buNone/>
        <a:defRPr sz="2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0597" indent="-200597" algn="l" defTabSz="534924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34626" indent="-167164" algn="l" defTabSz="534924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68655" indent="-133731" algn="l" defTabSz="534924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36117" indent="-133731" algn="l" defTabSz="534924" rtl="0" eaLnBrk="1" latinLnBrk="0" hangingPunct="1">
        <a:spcBef>
          <a:spcPct val="20000"/>
        </a:spcBef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03579" indent="-133731" algn="l" defTabSz="534924" rtl="0" eaLnBrk="1" latinLnBrk="0" hangingPunct="1">
        <a:spcBef>
          <a:spcPct val="20000"/>
        </a:spcBef>
        <a:buFont typeface="Arial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471041" indent="-133731" algn="l" defTabSz="534924" rtl="0" eaLnBrk="1" latinLnBrk="0" hangingPunct="1">
        <a:spcBef>
          <a:spcPct val="20000"/>
        </a:spcBef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738503" indent="-133731" algn="l" defTabSz="534924" rtl="0" eaLnBrk="1" latinLnBrk="0" hangingPunct="1">
        <a:spcBef>
          <a:spcPct val="20000"/>
        </a:spcBef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005965" indent="-133731" algn="l" defTabSz="534924" rtl="0" eaLnBrk="1" latinLnBrk="0" hangingPunct="1">
        <a:spcBef>
          <a:spcPct val="20000"/>
        </a:spcBef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273427" indent="-133731" algn="l" defTabSz="534924" rtl="0" eaLnBrk="1" latinLnBrk="0" hangingPunct="1">
        <a:spcBef>
          <a:spcPct val="20000"/>
        </a:spcBef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34924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67462" algn="l" defTabSz="534924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534924" algn="l" defTabSz="534924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802386" algn="l" defTabSz="534924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069848" algn="l" defTabSz="534924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337310" algn="l" defTabSz="534924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604772" algn="l" defTabSz="534924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1872234" algn="l" defTabSz="534924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139696" algn="l" defTabSz="534924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Straight Connector 29"/>
          <p:cNvCxnSpPr/>
          <p:nvPr/>
        </p:nvCxnSpPr>
        <p:spPr>
          <a:xfrm>
            <a:off x="361240" y="1519813"/>
            <a:ext cx="194421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3313568" y="1519813"/>
            <a:ext cx="194421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361240" y="1951861"/>
            <a:ext cx="194421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3313568" y="1951861"/>
            <a:ext cx="194421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2305456" y="439693"/>
            <a:ext cx="0" cy="108012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3312567" y="1951861"/>
            <a:ext cx="0" cy="108012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3312567" y="432073"/>
            <a:ext cx="0" cy="108012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2305780" y="1951861"/>
            <a:ext cx="0" cy="108012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2305456" y="3031981"/>
            <a:ext cx="100811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2305780" y="439693"/>
            <a:ext cx="100778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2626803" y="2621884"/>
                <a:ext cx="3657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/>
                        </a:rPr>
                        <m:t>𝐿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6803" y="2621884"/>
                <a:ext cx="365741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Connector 40"/>
          <p:cNvCxnSpPr/>
          <p:nvPr/>
        </p:nvCxnSpPr>
        <p:spPr>
          <a:xfrm>
            <a:off x="361240" y="1735837"/>
            <a:ext cx="4896544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2758473" y="979753"/>
                <a:ext cx="46814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sz="1200" b="0" i="1" smtClean="0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/>
                            </a:rPr>
                            <m:t>𝑐𝑎𝑣</m:t>
                          </m:r>
                        </m:sub>
                      </m:sSub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8473" y="979753"/>
                <a:ext cx="468141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4520900" y="1477753"/>
                <a:ext cx="470449" cy="2580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0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sz="1000" b="0" i="1" smtClean="0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GB" sz="1000" b="0" i="1" smtClean="0">
                              <a:latin typeface="Cambria Math"/>
                            </a:rPr>
                            <m:t>𝑝𝑖𝑝𝑒</m:t>
                          </m:r>
                        </m:sub>
                      </m:sSub>
                    </m:oMath>
                  </m:oMathPara>
                </a14:m>
                <a:endParaRPr lang="en-GB" sz="1000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0900" y="1477753"/>
                <a:ext cx="470449" cy="25808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Arrow Connector 43"/>
          <p:cNvCxnSpPr/>
          <p:nvPr/>
        </p:nvCxnSpPr>
        <p:spPr>
          <a:xfrm flipV="1">
            <a:off x="2758473" y="439693"/>
            <a:ext cx="0" cy="1296144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4393688" y="1519813"/>
            <a:ext cx="0" cy="216024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305780" y="2664321"/>
            <a:ext cx="1007788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38072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11</Words>
  <Application>Microsoft Office PowerPoint</Application>
  <PresentationFormat>Custom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CERN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hday</dc:creator>
  <cp:lastModifiedBy>hday</cp:lastModifiedBy>
  <cp:revision>3</cp:revision>
  <dcterms:created xsi:type="dcterms:W3CDTF">2012-12-06T10:00:42Z</dcterms:created>
  <dcterms:modified xsi:type="dcterms:W3CDTF">2013-03-05T13:45:05Z</dcterms:modified>
</cp:coreProperties>
</file>