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194" y="-102"/>
      </p:cViewPr>
      <p:guideLst>
        <p:guide orient="horz" pos="18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656"/>
            <a:ext cx="7772400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4588"/>
            <a:ext cx="640080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6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9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0709"/>
            <a:ext cx="2057400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0709"/>
            <a:ext cx="6019800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6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7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2001"/>
            <a:ext cx="7772400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41774"/>
            <a:ext cx="7772400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4243"/>
            <a:ext cx="4038600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2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9566"/>
            <a:ext cx="404018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6996"/>
            <a:ext cx="404018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89566"/>
            <a:ext cx="4041775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6996"/>
            <a:ext cx="4041775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8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3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9375"/>
            <a:ext cx="3008313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9375"/>
            <a:ext cx="5111750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5551"/>
            <a:ext cx="3008313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7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32727"/>
            <a:ext cx="548640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4759"/>
            <a:ext cx="548640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08813"/>
            <a:ext cx="5486400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0709"/>
            <a:ext cx="8229600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4243"/>
            <a:ext cx="822960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F039-DE6D-4F14-8018-21B260E532CB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39629"/>
            <a:ext cx="2895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39629"/>
            <a:ext cx="21336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C9DD0-ACEF-4C88-84C9-5CE16F217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2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1619672" y="1329213"/>
            <a:ext cx="0" cy="12241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618603" y="2553349"/>
            <a:ext cx="721149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23528" y="2553349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71766" y="312941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66" y="3129413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47219" y="118049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19" y="1180492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5536" y="2553349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53349"/>
                <a:ext cx="35375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3156668" y="1441871"/>
            <a:ext cx="135172" cy="1351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5076056" y="2193309"/>
            <a:ext cx="135172" cy="135172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19872" y="1324791"/>
                <a:ext cx="11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24791"/>
                <a:ext cx="118115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31" t="-8197" r="-360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92080" y="2008643"/>
                <a:ext cx="1197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008643"/>
                <a:ext cx="11971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15" t="-8333" r="-355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arallelogram 42"/>
          <p:cNvSpPr/>
          <p:nvPr/>
        </p:nvSpPr>
        <p:spPr>
          <a:xfrm rot="13587830">
            <a:off x="130621" y="1070182"/>
            <a:ext cx="8882758" cy="4173377"/>
          </a:xfrm>
          <a:prstGeom prst="parallelogram">
            <a:avLst>
              <a:gd name="adj" fmla="val 96426"/>
            </a:avLst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618603" y="1509457"/>
            <a:ext cx="1538065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224254" y="1577043"/>
            <a:ext cx="1" cy="1696386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619672" y="2259759"/>
            <a:ext cx="3456385" cy="1136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143643" y="2327345"/>
            <a:ext cx="0" cy="848193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87038" y="10805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974150" y="182397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8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3</cp:revision>
  <dcterms:created xsi:type="dcterms:W3CDTF">2012-12-06T09:36:54Z</dcterms:created>
  <dcterms:modified xsi:type="dcterms:W3CDTF">2013-03-05T11:41:16Z</dcterms:modified>
</cp:coreProperties>
</file>