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40538" cy="4321175"/>
  <p:notesSz cx="6858000" cy="9144000"/>
  <p:defaultTextStyle>
    <a:defPPr>
      <a:defRPr lang="en-US"/>
    </a:defPPr>
    <a:lvl1pPr marL="0" algn="l" defTabSz="6377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18897" algn="l" defTabSz="6377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37794" algn="l" defTabSz="6377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56691" algn="l" defTabSz="6377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275588" algn="l" defTabSz="6377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594485" algn="l" defTabSz="6377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13382" algn="l" defTabSz="6377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232279" algn="l" defTabSz="6377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551176" algn="l" defTabSz="63779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74" y="-90"/>
      </p:cViewPr>
      <p:guideLst>
        <p:guide orient="horz" pos="1361"/>
        <p:guide pos="21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342365"/>
            <a:ext cx="5814457" cy="926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081" y="2448666"/>
            <a:ext cx="4788377" cy="1104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8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7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56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75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94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13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32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51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4FA3-B2FF-421F-8FBD-8941E0103B51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7D2B-3F3E-4710-A3AD-A9491D3BA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91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4FA3-B2FF-421F-8FBD-8941E0103B51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7D2B-3F3E-4710-A3AD-A9491D3BA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50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59390" y="173047"/>
            <a:ext cx="1539121" cy="36870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027" y="173047"/>
            <a:ext cx="4503354" cy="3687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4FA3-B2FF-421F-8FBD-8941E0103B51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7D2B-3F3E-4710-A3AD-A9491D3BA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25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4FA3-B2FF-421F-8FBD-8941E0103B51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7D2B-3F3E-4710-A3AD-A9491D3BA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09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56" y="2776756"/>
            <a:ext cx="5814457" cy="858233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56" y="1831499"/>
            <a:ext cx="5814457" cy="94525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889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3779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5669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7558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9448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1338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3227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5117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4FA3-B2FF-421F-8FBD-8941E0103B51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7D2B-3F3E-4710-A3AD-A9491D3BA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95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027" y="1008274"/>
            <a:ext cx="3021238" cy="285177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7273" y="1008274"/>
            <a:ext cx="3021238" cy="285177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4FA3-B2FF-421F-8FBD-8941E0103B51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7D2B-3F3E-4710-A3AD-A9491D3BA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93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27" y="967263"/>
            <a:ext cx="3022426" cy="40310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8897" indent="0">
              <a:buNone/>
              <a:defRPr sz="1400" b="1"/>
            </a:lvl2pPr>
            <a:lvl3pPr marL="637794" indent="0">
              <a:buNone/>
              <a:defRPr sz="1300" b="1"/>
            </a:lvl3pPr>
            <a:lvl4pPr marL="956691" indent="0">
              <a:buNone/>
              <a:defRPr sz="1100" b="1"/>
            </a:lvl4pPr>
            <a:lvl5pPr marL="1275588" indent="0">
              <a:buNone/>
              <a:defRPr sz="1100" b="1"/>
            </a:lvl5pPr>
            <a:lvl6pPr marL="1594485" indent="0">
              <a:buNone/>
              <a:defRPr sz="1100" b="1"/>
            </a:lvl6pPr>
            <a:lvl7pPr marL="1913382" indent="0">
              <a:buNone/>
              <a:defRPr sz="1100" b="1"/>
            </a:lvl7pPr>
            <a:lvl8pPr marL="2232279" indent="0">
              <a:buNone/>
              <a:defRPr sz="1100" b="1"/>
            </a:lvl8pPr>
            <a:lvl9pPr marL="255117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027" y="1370373"/>
            <a:ext cx="3022426" cy="248967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4899" y="967263"/>
            <a:ext cx="3023613" cy="40310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8897" indent="0">
              <a:buNone/>
              <a:defRPr sz="1400" b="1"/>
            </a:lvl2pPr>
            <a:lvl3pPr marL="637794" indent="0">
              <a:buNone/>
              <a:defRPr sz="1300" b="1"/>
            </a:lvl3pPr>
            <a:lvl4pPr marL="956691" indent="0">
              <a:buNone/>
              <a:defRPr sz="1100" b="1"/>
            </a:lvl4pPr>
            <a:lvl5pPr marL="1275588" indent="0">
              <a:buNone/>
              <a:defRPr sz="1100" b="1"/>
            </a:lvl5pPr>
            <a:lvl6pPr marL="1594485" indent="0">
              <a:buNone/>
              <a:defRPr sz="1100" b="1"/>
            </a:lvl6pPr>
            <a:lvl7pPr marL="1913382" indent="0">
              <a:buNone/>
              <a:defRPr sz="1100" b="1"/>
            </a:lvl7pPr>
            <a:lvl8pPr marL="2232279" indent="0">
              <a:buNone/>
              <a:defRPr sz="1100" b="1"/>
            </a:lvl8pPr>
            <a:lvl9pPr marL="255117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4899" y="1370373"/>
            <a:ext cx="3023613" cy="248967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4FA3-B2FF-421F-8FBD-8941E0103B51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7D2B-3F3E-4710-A3AD-A9491D3BA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8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4FA3-B2FF-421F-8FBD-8941E0103B51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7D2B-3F3E-4710-A3AD-A9491D3BA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26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4FA3-B2FF-421F-8FBD-8941E0103B51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7D2B-3F3E-4710-A3AD-A9491D3BA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58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27" y="172047"/>
            <a:ext cx="2250490" cy="732199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460" y="172047"/>
            <a:ext cx="3824051" cy="368800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027" y="904246"/>
            <a:ext cx="2250490" cy="2955804"/>
          </a:xfrm>
        </p:spPr>
        <p:txBody>
          <a:bodyPr/>
          <a:lstStyle>
            <a:lvl1pPr marL="0" indent="0">
              <a:buNone/>
              <a:defRPr sz="1000"/>
            </a:lvl1pPr>
            <a:lvl2pPr marL="318897" indent="0">
              <a:buNone/>
              <a:defRPr sz="800"/>
            </a:lvl2pPr>
            <a:lvl3pPr marL="637794" indent="0">
              <a:buNone/>
              <a:defRPr sz="700"/>
            </a:lvl3pPr>
            <a:lvl4pPr marL="956691" indent="0">
              <a:buNone/>
              <a:defRPr sz="600"/>
            </a:lvl4pPr>
            <a:lvl5pPr marL="1275588" indent="0">
              <a:buNone/>
              <a:defRPr sz="600"/>
            </a:lvl5pPr>
            <a:lvl6pPr marL="1594485" indent="0">
              <a:buNone/>
              <a:defRPr sz="600"/>
            </a:lvl6pPr>
            <a:lvl7pPr marL="1913382" indent="0">
              <a:buNone/>
              <a:defRPr sz="600"/>
            </a:lvl7pPr>
            <a:lvl8pPr marL="2232279" indent="0">
              <a:buNone/>
              <a:defRPr sz="600"/>
            </a:lvl8pPr>
            <a:lvl9pPr marL="255117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4FA3-B2FF-421F-8FBD-8941E0103B51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7D2B-3F3E-4710-A3AD-A9491D3BA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80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793" y="3024823"/>
            <a:ext cx="4104323" cy="357097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793" y="386105"/>
            <a:ext cx="4104323" cy="2592705"/>
          </a:xfrm>
        </p:spPr>
        <p:txBody>
          <a:bodyPr/>
          <a:lstStyle>
            <a:lvl1pPr marL="0" indent="0">
              <a:buNone/>
              <a:defRPr sz="2200"/>
            </a:lvl1pPr>
            <a:lvl2pPr marL="318897" indent="0">
              <a:buNone/>
              <a:defRPr sz="2000"/>
            </a:lvl2pPr>
            <a:lvl3pPr marL="637794" indent="0">
              <a:buNone/>
              <a:defRPr sz="1700"/>
            </a:lvl3pPr>
            <a:lvl4pPr marL="956691" indent="0">
              <a:buNone/>
              <a:defRPr sz="1400"/>
            </a:lvl4pPr>
            <a:lvl5pPr marL="1275588" indent="0">
              <a:buNone/>
              <a:defRPr sz="1400"/>
            </a:lvl5pPr>
            <a:lvl6pPr marL="1594485" indent="0">
              <a:buNone/>
              <a:defRPr sz="1400"/>
            </a:lvl6pPr>
            <a:lvl7pPr marL="1913382" indent="0">
              <a:buNone/>
              <a:defRPr sz="1400"/>
            </a:lvl7pPr>
            <a:lvl8pPr marL="2232279" indent="0">
              <a:buNone/>
              <a:defRPr sz="1400"/>
            </a:lvl8pPr>
            <a:lvl9pPr marL="2551176" indent="0">
              <a:buNone/>
              <a:defRPr sz="14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0793" y="3381920"/>
            <a:ext cx="4104323" cy="507138"/>
          </a:xfrm>
        </p:spPr>
        <p:txBody>
          <a:bodyPr/>
          <a:lstStyle>
            <a:lvl1pPr marL="0" indent="0">
              <a:buNone/>
              <a:defRPr sz="1000"/>
            </a:lvl1pPr>
            <a:lvl2pPr marL="318897" indent="0">
              <a:buNone/>
              <a:defRPr sz="800"/>
            </a:lvl2pPr>
            <a:lvl3pPr marL="637794" indent="0">
              <a:buNone/>
              <a:defRPr sz="700"/>
            </a:lvl3pPr>
            <a:lvl4pPr marL="956691" indent="0">
              <a:buNone/>
              <a:defRPr sz="600"/>
            </a:lvl4pPr>
            <a:lvl5pPr marL="1275588" indent="0">
              <a:buNone/>
              <a:defRPr sz="600"/>
            </a:lvl5pPr>
            <a:lvl6pPr marL="1594485" indent="0">
              <a:buNone/>
              <a:defRPr sz="600"/>
            </a:lvl6pPr>
            <a:lvl7pPr marL="1913382" indent="0">
              <a:buNone/>
              <a:defRPr sz="600"/>
            </a:lvl7pPr>
            <a:lvl8pPr marL="2232279" indent="0">
              <a:buNone/>
              <a:defRPr sz="600"/>
            </a:lvl8pPr>
            <a:lvl9pPr marL="255117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4FA3-B2FF-421F-8FBD-8941E0103B51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7D2B-3F3E-4710-A3AD-A9491D3BA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54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027" y="173047"/>
            <a:ext cx="6156484" cy="720196"/>
          </a:xfrm>
          <a:prstGeom prst="rect">
            <a:avLst/>
          </a:prstGeom>
        </p:spPr>
        <p:txBody>
          <a:bodyPr vert="horz" lIns="63779" tIns="31890" rIns="63779" bIns="318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27" y="1008274"/>
            <a:ext cx="6156484" cy="2851776"/>
          </a:xfrm>
          <a:prstGeom prst="rect">
            <a:avLst/>
          </a:prstGeom>
        </p:spPr>
        <p:txBody>
          <a:bodyPr vert="horz" lIns="63779" tIns="31890" rIns="63779" bIns="318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027" y="4005089"/>
            <a:ext cx="1596126" cy="230063"/>
          </a:xfrm>
          <a:prstGeom prst="rect">
            <a:avLst/>
          </a:prstGeom>
        </p:spPr>
        <p:txBody>
          <a:bodyPr vert="horz" lIns="63779" tIns="31890" rIns="63779" bIns="3189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F4FA3-B2FF-421F-8FBD-8941E0103B51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7184" y="4005089"/>
            <a:ext cx="2166170" cy="230063"/>
          </a:xfrm>
          <a:prstGeom prst="rect">
            <a:avLst/>
          </a:prstGeom>
        </p:spPr>
        <p:txBody>
          <a:bodyPr vert="horz" lIns="63779" tIns="31890" rIns="63779" bIns="3189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02385" y="4005089"/>
            <a:ext cx="1596126" cy="230063"/>
          </a:xfrm>
          <a:prstGeom prst="rect">
            <a:avLst/>
          </a:prstGeom>
        </p:spPr>
        <p:txBody>
          <a:bodyPr vert="horz" lIns="63779" tIns="31890" rIns="63779" bIns="3189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7D2B-3F3E-4710-A3AD-A9491D3BA4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98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37794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173" indent="-239173" algn="l" defTabSz="6377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18208" indent="-199311" algn="l" defTabSz="63779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97243" indent="-159449" algn="l" defTabSz="63779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16140" indent="-159449" algn="l" defTabSz="63779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5037" indent="-159449" algn="l" defTabSz="637794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53934" indent="-159449" algn="l" defTabSz="63779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72831" indent="-159449" algn="l" defTabSz="63779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1728" indent="-159449" algn="l" defTabSz="63779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10625" indent="-159449" algn="l" defTabSz="63779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77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18897" algn="l" defTabSz="6377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37794" algn="l" defTabSz="6377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56691" algn="l" defTabSz="6377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88" algn="l" defTabSz="6377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94485" algn="l" defTabSz="6377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13382" algn="l" defTabSz="6377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2279" algn="l" defTabSz="6377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51176" algn="l" defTabSz="6377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729889" y="2082168"/>
            <a:ext cx="316835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2026033" y="1884146"/>
            <a:ext cx="288032" cy="396044"/>
          </a:xfrm>
          <a:prstGeom prst="arc">
            <a:avLst>
              <a:gd name="adj1" fmla="val 10970226"/>
              <a:gd name="adj2" fmla="val 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1686334" y="1002048"/>
            <a:ext cx="996772" cy="216024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/>
          <p:cNvCxnSpPr>
            <a:stCxn id="27" idx="1"/>
            <a:endCxn id="27" idx="5"/>
          </p:cNvCxnSpPr>
          <p:nvPr/>
        </p:nvCxnSpPr>
        <p:spPr>
          <a:xfrm>
            <a:off x="1832308" y="1318408"/>
            <a:ext cx="704824" cy="15275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7"/>
            <a:endCxn id="27" idx="3"/>
          </p:cNvCxnSpPr>
          <p:nvPr/>
        </p:nvCxnSpPr>
        <p:spPr>
          <a:xfrm flipH="1">
            <a:off x="1832308" y="1318408"/>
            <a:ext cx="704824" cy="15275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673689" y="1968663"/>
            <a:ext cx="216024" cy="1980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4170168" y="695330"/>
            <a:ext cx="1228328" cy="2773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318376" y="695330"/>
            <a:ext cx="927720" cy="2744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>
            <a:off x="4432513" y="1054263"/>
            <a:ext cx="698376" cy="914400"/>
          </a:xfrm>
          <a:prstGeom prst="arc">
            <a:avLst>
              <a:gd name="adj1" fmla="val 12731534"/>
              <a:gd name="adj2" fmla="val 190793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4374279" y="367291"/>
                <a:ext cx="792525" cy="656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i="1" smtClean="0">
                          <a:latin typeface="Cambria Math"/>
                          <a:ea typeface="Cambria Math"/>
                        </a:rPr>
                        <m:t>∝</m:t>
                      </m:r>
                      <m:f>
                        <m:fPr>
                          <m:ctrlPr>
                            <a:rPr lang="en-GB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279" y="367291"/>
                <a:ext cx="792525" cy="6560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70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2</cp:revision>
  <dcterms:created xsi:type="dcterms:W3CDTF">2012-12-06T16:22:13Z</dcterms:created>
  <dcterms:modified xsi:type="dcterms:W3CDTF">2012-12-06T16:33:33Z</dcterms:modified>
</cp:coreProperties>
</file>