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3960813"/>
  <p:notesSz cx="6858000" cy="9144000"/>
  <p:defaultTextStyle>
    <a:defPPr>
      <a:defRPr lang="en-US"/>
    </a:defPPr>
    <a:lvl1pPr marL="0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601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202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803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404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3005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606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6207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808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2004" y="-96"/>
      </p:cViewPr>
      <p:guideLst>
        <p:guide orient="horz" pos="124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230419"/>
            <a:ext cx="3672999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2244461"/>
            <a:ext cx="3024823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91686"/>
            <a:ext cx="459125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91686"/>
            <a:ext cx="1306855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545190"/>
            <a:ext cx="3672999" cy="786661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678762"/>
            <a:ext cx="3672999" cy="86642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6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2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8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4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300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60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62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80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3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533610"/>
            <a:ext cx="882990" cy="151006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533610"/>
            <a:ext cx="882990" cy="151006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58616"/>
            <a:ext cx="3889058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86599"/>
            <a:ext cx="1909269" cy="36949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601" indent="0">
              <a:buNone/>
              <a:defRPr sz="1000" b="1"/>
            </a:lvl2pPr>
            <a:lvl3pPr marL="473202" indent="0">
              <a:buNone/>
              <a:defRPr sz="900" b="1"/>
            </a:lvl3pPr>
            <a:lvl4pPr marL="709803" indent="0">
              <a:buNone/>
              <a:defRPr sz="800" b="1"/>
            </a:lvl4pPr>
            <a:lvl5pPr marL="946404" indent="0">
              <a:buNone/>
              <a:defRPr sz="800" b="1"/>
            </a:lvl5pPr>
            <a:lvl6pPr marL="1183005" indent="0">
              <a:buNone/>
              <a:defRPr sz="800" b="1"/>
            </a:lvl6pPr>
            <a:lvl7pPr marL="1419606" indent="0">
              <a:buNone/>
              <a:defRPr sz="800" b="1"/>
            </a:lvl7pPr>
            <a:lvl8pPr marL="1656207" indent="0">
              <a:buNone/>
              <a:defRPr sz="800" b="1"/>
            </a:lvl8pPr>
            <a:lvl9pPr marL="18928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256091"/>
            <a:ext cx="1909269" cy="228205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886599"/>
            <a:ext cx="1910019" cy="36949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601" indent="0">
              <a:buNone/>
              <a:defRPr sz="1000" b="1"/>
            </a:lvl2pPr>
            <a:lvl3pPr marL="473202" indent="0">
              <a:buNone/>
              <a:defRPr sz="900" b="1"/>
            </a:lvl3pPr>
            <a:lvl4pPr marL="709803" indent="0">
              <a:buNone/>
              <a:defRPr sz="800" b="1"/>
            </a:lvl4pPr>
            <a:lvl5pPr marL="946404" indent="0">
              <a:buNone/>
              <a:defRPr sz="800" b="1"/>
            </a:lvl5pPr>
            <a:lvl6pPr marL="1183005" indent="0">
              <a:buNone/>
              <a:defRPr sz="800" b="1"/>
            </a:lvl6pPr>
            <a:lvl7pPr marL="1419606" indent="0">
              <a:buNone/>
              <a:defRPr sz="800" b="1"/>
            </a:lvl7pPr>
            <a:lvl8pPr marL="1656207" indent="0">
              <a:buNone/>
              <a:defRPr sz="800" b="1"/>
            </a:lvl8pPr>
            <a:lvl9pPr marL="18928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256091"/>
            <a:ext cx="1910019" cy="228205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57699"/>
            <a:ext cx="1421637" cy="67113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57699"/>
            <a:ext cx="2415657" cy="338044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828837"/>
            <a:ext cx="1421637" cy="2709306"/>
          </a:xfrm>
        </p:spPr>
        <p:txBody>
          <a:bodyPr/>
          <a:lstStyle>
            <a:lvl1pPr marL="0" indent="0">
              <a:buNone/>
              <a:defRPr sz="700"/>
            </a:lvl1pPr>
            <a:lvl2pPr marL="236601" indent="0">
              <a:buNone/>
              <a:defRPr sz="600"/>
            </a:lvl2pPr>
            <a:lvl3pPr marL="473202" indent="0">
              <a:buNone/>
              <a:defRPr sz="500"/>
            </a:lvl3pPr>
            <a:lvl4pPr marL="709803" indent="0">
              <a:buNone/>
              <a:defRPr sz="500"/>
            </a:lvl4pPr>
            <a:lvl5pPr marL="946404" indent="0">
              <a:buNone/>
              <a:defRPr sz="500"/>
            </a:lvl5pPr>
            <a:lvl6pPr marL="1183005" indent="0">
              <a:buNone/>
              <a:defRPr sz="500"/>
            </a:lvl6pPr>
            <a:lvl7pPr marL="1419606" indent="0">
              <a:buNone/>
              <a:defRPr sz="500"/>
            </a:lvl7pPr>
            <a:lvl8pPr marL="1656207" indent="0">
              <a:buNone/>
              <a:defRPr sz="500"/>
            </a:lvl8pPr>
            <a:lvl9pPr marL="18928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772569"/>
            <a:ext cx="2592705" cy="32731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53906"/>
            <a:ext cx="2592705" cy="2376488"/>
          </a:xfrm>
        </p:spPr>
        <p:txBody>
          <a:bodyPr/>
          <a:lstStyle>
            <a:lvl1pPr marL="0" indent="0">
              <a:buNone/>
              <a:defRPr sz="1700"/>
            </a:lvl1pPr>
            <a:lvl2pPr marL="236601" indent="0">
              <a:buNone/>
              <a:defRPr sz="1400"/>
            </a:lvl2pPr>
            <a:lvl3pPr marL="473202" indent="0">
              <a:buNone/>
              <a:defRPr sz="1200"/>
            </a:lvl3pPr>
            <a:lvl4pPr marL="709803" indent="0">
              <a:buNone/>
              <a:defRPr sz="1000"/>
            </a:lvl4pPr>
            <a:lvl5pPr marL="946404" indent="0">
              <a:buNone/>
              <a:defRPr sz="1000"/>
            </a:lvl5pPr>
            <a:lvl6pPr marL="1183005" indent="0">
              <a:buNone/>
              <a:defRPr sz="1000"/>
            </a:lvl6pPr>
            <a:lvl7pPr marL="1419606" indent="0">
              <a:buNone/>
              <a:defRPr sz="1000"/>
            </a:lvl7pPr>
            <a:lvl8pPr marL="1656207" indent="0">
              <a:buNone/>
              <a:defRPr sz="1000"/>
            </a:lvl8pPr>
            <a:lvl9pPr marL="1892808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3099887"/>
            <a:ext cx="2592705" cy="464845"/>
          </a:xfrm>
        </p:spPr>
        <p:txBody>
          <a:bodyPr/>
          <a:lstStyle>
            <a:lvl1pPr marL="0" indent="0">
              <a:buNone/>
              <a:defRPr sz="700"/>
            </a:lvl1pPr>
            <a:lvl2pPr marL="236601" indent="0">
              <a:buNone/>
              <a:defRPr sz="600"/>
            </a:lvl2pPr>
            <a:lvl3pPr marL="473202" indent="0">
              <a:buNone/>
              <a:defRPr sz="500"/>
            </a:lvl3pPr>
            <a:lvl4pPr marL="709803" indent="0">
              <a:buNone/>
              <a:defRPr sz="500"/>
            </a:lvl4pPr>
            <a:lvl5pPr marL="946404" indent="0">
              <a:buNone/>
              <a:defRPr sz="500"/>
            </a:lvl5pPr>
            <a:lvl6pPr marL="1183005" indent="0">
              <a:buNone/>
              <a:defRPr sz="500"/>
            </a:lvl6pPr>
            <a:lvl7pPr marL="1419606" indent="0">
              <a:buNone/>
              <a:defRPr sz="500"/>
            </a:lvl7pPr>
            <a:lvl8pPr marL="1656207" indent="0">
              <a:buNone/>
              <a:defRPr sz="500"/>
            </a:lvl8pPr>
            <a:lvl9pPr marL="18928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1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58616"/>
            <a:ext cx="3889058" cy="660136"/>
          </a:xfrm>
          <a:prstGeom prst="rect">
            <a:avLst/>
          </a:prstGeom>
        </p:spPr>
        <p:txBody>
          <a:bodyPr vert="horz" lIns="47320" tIns="23660" rIns="47320" bIns="23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924190"/>
            <a:ext cx="3889058" cy="2613953"/>
          </a:xfrm>
          <a:prstGeom prst="rect">
            <a:avLst/>
          </a:prstGeom>
        </p:spPr>
        <p:txBody>
          <a:bodyPr vert="horz" lIns="47320" tIns="23660" rIns="47320" bIns="23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671087"/>
            <a:ext cx="1008274" cy="210877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4A4A-ECA3-40D7-B6AF-4B688C7D781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671087"/>
            <a:ext cx="1368372" cy="210877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671087"/>
            <a:ext cx="1008274" cy="210877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CB14-4C53-45EA-A313-2A5372AD0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20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51" indent="-177451" algn="l" defTabSz="473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77" indent="-147876" algn="l" defTabSz="47320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503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8104" indent="-118301" algn="l" defTabSz="473202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705" indent="-118301" algn="l" defTabSz="473202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306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907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508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109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601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202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803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606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207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808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71976" y="577651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271976" y="2305843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271976" y="577651"/>
            <a:ext cx="216024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5952" y="3385963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55952" y="2737891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3984" y="3388150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4" y="3388150"/>
                <a:ext cx="386388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16105" y="2737891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5" y="2737891"/>
                <a:ext cx="391004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endCxn id="26" idx="3"/>
          </p:cNvCxnSpPr>
          <p:nvPr/>
        </p:nvCxnSpPr>
        <p:spPr>
          <a:xfrm>
            <a:off x="2352096" y="1801787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0"/>
          </p:cNvCxnSpPr>
          <p:nvPr/>
        </p:nvCxnSpPr>
        <p:spPr>
          <a:xfrm flipV="1">
            <a:off x="2352096" y="577651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06432" y="1801787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32" y="1801787"/>
                <a:ext cx="3714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84431" y="130192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1" y="1301923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74172" y="753025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72" y="753025"/>
                <a:ext cx="3779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291695" y="3061927"/>
            <a:ext cx="207640" cy="25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91695" y="3448541"/>
            <a:ext cx="207640" cy="25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600249" y="3073772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Wall Material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74550" y="3448541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Vacuum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2012-12-06T17:11:23Z</dcterms:created>
  <dcterms:modified xsi:type="dcterms:W3CDTF">2012-12-06T17:23:57Z</dcterms:modified>
</cp:coreProperties>
</file>