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2274" y="-90"/>
      </p:cViewPr>
      <p:guideLst>
        <p:guide orient="horz" pos="1134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18473"/>
            <a:ext cx="3977958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040255"/>
            <a:ext cx="327596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8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144185"/>
            <a:ext cx="1052989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144185"/>
            <a:ext cx="3080967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3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2313623"/>
            <a:ext cx="3977958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1526025"/>
            <a:ext cx="3977958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805934"/>
            <a:ext cx="2067791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141809"/>
            <a:ext cx="2067791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0" y="805934"/>
            <a:ext cx="2068603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0" y="1141809"/>
            <a:ext cx="2068603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8" y="143351"/>
            <a:ext cx="1539671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143352"/>
            <a:ext cx="2616222" cy="307288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8" y="753428"/>
            <a:ext cx="1539671" cy="2462808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2520315"/>
            <a:ext cx="2807970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321707"/>
            <a:ext cx="2807970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2817852"/>
            <a:ext cx="2807970" cy="422553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144185"/>
            <a:ext cx="4211955" cy="600075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840105"/>
            <a:ext cx="4211955" cy="2376131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1B3C-8A99-46DD-A984-7821384BD389}" type="datetimeFigureOut">
              <a:rPr lang="en-GB" smtClean="0"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3337084"/>
            <a:ext cx="1481984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44439" y="5400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44439" y="23402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904479" y="248430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VNA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0483" y="784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DUT</a:t>
            </a:r>
            <a:endParaRPr lang="en-GB" sz="2400" dirty="0"/>
          </a:p>
        </p:txBody>
      </p:sp>
      <p:cxnSp>
        <p:nvCxnSpPr>
          <p:cNvPr id="31" name="Straight Connector 30"/>
          <p:cNvCxnSpPr>
            <a:stCxn id="32" idx="3"/>
            <a:endCxn id="33" idx="1"/>
          </p:cNvCxnSpPr>
          <p:nvPr/>
        </p:nvCxnSpPr>
        <p:spPr>
          <a:xfrm>
            <a:off x="1402147" y="1102635"/>
            <a:ext cx="19407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0099" y="99270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342915" y="99270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74963" y="1102635"/>
            <a:ext cx="1625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00215" y="978384"/>
            <a:ext cx="0" cy="1901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8553" y="1102635"/>
            <a:ext cx="1715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9735" y="978384"/>
            <a:ext cx="0" cy="1910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179735" y="2880345"/>
            <a:ext cx="1364704" cy="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27022" y="2880345"/>
            <a:ext cx="12731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937528" y="769969"/>
            <a:ext cx="346663" cy="442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8433" y="400637"/>
            <a:ext cx="5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180⁰ hybrid</a:t>
            </a:r>
            <a:endParaRPr lang="en-GB" dirty="0"/>
          </a:p>
        </p:txBody>
      </p:sp>
      <p:cxnSp>
        <p:nvCxnSpPr>
          <p:cNvPr id="43" name="Straight Connector 42"/>
          <p:cNvCxnSpPr>
            <a:stCxn id="44" idx="3"/>
            <a:endCxn id="45" idx="1"/>
          </p:cNvCxnSpPr>
          <p:nvPr/>
        </p:nvCxnSpPr>
        <p:spPr>
          <a:xfrm>
            <a:off x="1402147" y="879899"/>
            <a:ext cx="19407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70099" y="769969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342915" y="769969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774963" y="868454"/>
            <a:ext cx="162565" cy="11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8553" y="868454"/>
            <a:ext cx="171546" cy="11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51890" y="769969"/>
            <a:ext cx="346663" cy="442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/>
          <p:cNvCxnSpPr/>
          <p:nvPr/>
        </p:nvCxnSpPr>
        <p:spPr>
          <a:xfrm>
            <a:off x="179735" y="978384"/>
            <a:ext cx="252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84191" y="978384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62" y="376340"/>
            <a:ext cx="5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180⁰ hybrid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6</cp:revision>
  <dcterms:created xsi:type="dcterms:W3CDTF">2012-12-06T15:51:35Z</dcterms:created>
  <dcterms:modified xsi:type="dcterms:W3CDTF">2013-01-22T09:31:25Z</dcterms:modified>
</cp:coreProperties>
</file>