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4679950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26" y="-90"/>
      </p:cViewPr>
      <p:guideLst>
        <p:guide orient="horz" pos="147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453818"/>
            <a:ext cx="3060383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2651972"/>
            <a:ext cx="2520315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127832"/>
            <a:ext cx="318790" cy="2724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127832"/>
            <a:ext cx="897612" cy="2724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6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3007302"/>
            <a:ext cx="3060383" cy="92949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1983563"/>
            <a:ext cx="3060383" cy="1023739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4" y="745325"/>
            <a:ext cx="608201" cy="21070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2" y="745325"/>
            <a:ext cx="608201" cy="21070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187415"/>
            <a:ext cx="3240405" cy="77999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047573"/>
            <a:ext cx="1590824" cy="43657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484151"/>
            <a:ext cx="1590824" cy="26963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047573"/>
            <a:ext cx="1591449" cy="43657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1484151"/>
            <a:ext cx="1591449" cy="269638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186331"/>
            <a:ext cx="1184523" cy="79299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186332"/>
            <a:ext cx="2012752" cy="399420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979323"/>
            <a:ext cx="1184523" cy="3201216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96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3275965"/>
            <a:ext cx="2160270" cy="38674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418162"/>
            <a:ext cx="2160270" cy="2807970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3662711"/>
            <a:ext cx="2160270" cy="549244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6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187415"/>
            <a:ext cx="3240405" cy="779992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091989"/>
            <a:ext cx="3240405" cy="3088551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4337621"/>
            <a:ext cx="840105" cy="249164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83E0-9267-4644-94A1-CA1DAE702DAE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4337621"/>
            <a:ext cx="1140143" cy="249164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4337621"/>
            <a:ext cx="840105" cy="249164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4630-C8F3-4242-A2FD-B42729633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3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ock Arc 20"/>
          <p:cNvSpPr/>
          <p:nvPr/>
        </p:nvSpPr>
        <p:spPr>
          <a:xfrm rot="16200000">
            <a:off x="467398" y="425132"/>
            <a:ext cx="2362433" cy="2457515"/>
          </a:xfrm>
          <a:prstGeom prst="blockArc">
            <a:avLst>
              <a:gd name="adj1" fmla="val 7842715"/>
              <a:gd name="adj2" fmla="val 2890928"/>
              <a:gd name="adj3" fmla="val 24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467396" y="425132"/>
            <a:ext cx="2362433" cy="2457515"/>
          </a:xfrm>
          <a:prstGeom prst="blockArc">
            <a:avLst>
              <a:gd name="adj1" fmla="val 13640977"/>
              <a:gd name="adj2" fmla="val 18635462"/>
              <a:gd name="adj3" fmla="val 250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14546" y="3090200"/>
            <a:ext cx="207640" cy="25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714546" y="3476814"/>
            <a:ext cx="207640" cy="254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023100" y="3102045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Wall Material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097401" y="3476814"/>
            <a:ext cx="852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Vacuum</a:t>
            </a:r>
            <a:endParaRPr lang="en-GB" sz="1600" dirty="0"/>
          </a:p>
        </p:txBody>
      </p:sp>
      <p:sp>
        <p:nvSpPr>
          <p:cNvPr id="27" name="Rectangle 26"/>
          <p:cNvSpPr/>
          <p:nvPr/>
        </p:nvSpPr>
        <p:spPr>
          <a:xfrm>
            <a:off x="1714546" y="3883737"/>
            <a:ext cx="207640" cy="254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097401" y="3883737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PEC</a:t>
            </a:r>
            <a:endParaRPr lang="en-GB" sz="1600" dirty="0"/>
          </a:p>
        </p:txBody>
      </p:sp>
      <p:cxnSp>
        <p:nvCxnSpPr>
          <p:cNvPr id="29" name="Straight Connector 28"/>
          <p:cNvCxnSpPr>
            <a:stCxn id="22" idx="0"/>
          </p:cNvCxnSpPr>
          <p:nvPr/>
        </p:nvCxnSpPr>
        <p:spPr>
          <a:xfrm flipH="1">
            <a:off x="1688533" y="1037504"/>
            <a:ext cx="629212" cy="61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1"/>
          </p:cNvCxnSpPr>
          <p:nvPr/>
        </p:nvCxnSpPr>
        <p:spPr>
          <a:xfrm flipH="1" flipV="1">
            <a:off x="1688533" y="1653889"/>
            <a:ext cx="652228" cy="59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910330" y="146922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30" y="1469223"/>
                <a:ext cx="37414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446919" y="1161030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19" y="1161030"/>
                <a:ext cx="37144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671465" y="2062279"/>
                <a:ext cx="3516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65" y="2062279"/>
                <a:ext cx="3516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9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2012-12-06T17:20:23Z</dcterms:created>
  <dcterms:modified xsi:type="dcterms:W3CDTF">2012-12-06T17:27:47Z</dcterms:modified>
</cp:coreProperties>
</file>