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46799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96" y="-438"/>
      </p:cViewPr>
      <p:guideLst>
        <p:guide orient="horz" pos="147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53818"/>
            <a:ext cx="7772400" cy="10031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51972"/>
            <a:ext cx="6400800" cy="11959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C6BA-E53D-410C-B87C-731B891997AF}" type="datetimeFigureOut">
              <a:rPr lang="en-GB" smtClean="0"/>
              <a:t>01/11/2012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4375-ABE3-4080-8C6D-0A52C0DB27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75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C6BA-E53D-410C-B87C-731B891997AF}" type="datetimeFigureOut">
              <a:rPr lang="en-GB" smtClean="0"/>
              <a:t>01/11/2012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4375-ABE3-4080-8C6D-0A52C0DB27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494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87415"/>
            <a:ext cx="2057400" cy="39931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7415"/>
            <a:ext cx="6019800" cy="39931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C6BA-E53D-410C-B87C-731B891997AF}" type="datetimeFigureOut">
              <a:rPr lang="en-GB" smtClean="0"/>
              <a:t>01/11/2012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4375-ABE3-4080-8C6D-0A52C0DB27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535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C6BA-E53D-410C-B87C-731B891997AF}" type="datetimeFigureOut">
              <a:rPr lang="en-GB" smtClean="0"/>
              <a:t>01/11/2012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4375-ABE3-4080-8C6D-0A52C0DB27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443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007302"/>
            <a:ext cx="7772400" cy="92949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983563"/>
            <a:ext cx="7772400" cy="10237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C6BA-E53D-410C-B87C-731B891997AF}" type="datetimeFigureOut">
              <a:rPr lang="en-GB" smtClean="0"/>
              <a:t>01/11/2012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4375-ABE3-4080-8C6D-0A52C0DB27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321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91989"/>
            <a:ext cx="4038600" cy="30885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91989"/>
            <a:ext cx="4038600" cy="30885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C6BA-E53D-410C-B87C-731B891997AF}" type="datetimeFigureOut">
              <a:rPr lang="en-GB" smtClean="0"/>
              <a:t>01/11/2012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4375-ABE3-4080-8C6D-0A52C0DB27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943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573"/>
            <a:ext cx="4040188" cy="4365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84151"/>
            <a:ext cx="4040188" cy="26963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047573"/>
            <a:ext cx="4041775" cy="4365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84151"/>
            <a:ext cx="4041775" cy="26963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C6BA-E53D-410C-B87C-731B891997AF}" type="datetimeFigureOut">
              <a:rPr lang="en-GB" smtClean="0"/>
              <a:t>01/11/2012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4375-ABE3-4080-8C6D-0A52C0DB27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85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C6BA-E53D-410C-B87C-731B891997AF}" type="datetimeFigureOut">
              <a:rPr lang="en-GB" smtClean="0"/>
              <a:t>01/11/2012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4375-ABE3-4080-8C6D-0A52C0DB27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350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C6BA-E53D-410C-B87C-731B891997AF}" type="datetimeFigureOut">
              <a:rPr lang="en-GB" smtClean="0"/>
              <a:t>01/11/2012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4375-ABE3-4080-8C6D-0A52C0DB27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548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86331"/>
            <a:ext cx="3008313" cy="79299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86332"/>
            <a:ext cx="5111750" cy="399420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979323"/>
            <a:ext cx="3008313" cy="32012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C6BA-E53D-410C-B87C-731B891997AF}" type="datetimeFigureOut">
              <a:rPr lang="en-GB" smtClean="0"/>
              <a:t>01/11/2012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4375-ABE3-4080-8C6D-0A52C0DB27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448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275965"/>
            <a:ext cx="5486400" cy="38674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18162"/>
            <a:ext cx="5486400" cy="28079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662711"/>
            <a:ext cx="5486400" cy="54924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C6BA-E53D-410C-B87C-731B891997AF}" type="datetimeFigureOut">
              <a:rPr lang="en-GB" smtClean="0"/>
              <a:t>01/11/2012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4375-ABE3-4080-8C6D-0A52C0DB27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08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7415"/>
            <a:ext cx="8229600" cy="779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91989"/>
            <a:ext cx="8229600" cy="3088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337621"/>
            <a:ext cx="213360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2C6BA-E53D-410C-B87C-731B891997AF}" type="datetimeFigureOut">
              <a:rPr lang="en-GB" smtClean="0"/>
              <a:t>01/11/2012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337621"/>
            <a:ext cx="289560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337621"/>
            <a:ext cx="213360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F4375-ABE3-4080-8C6D-0A52C0DB27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28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/>
          <p:cNvCxnSpPr/>
          <p:nvPr/>
        </p:nvCxnSpPr>
        <p:spPr>
          <a:xfrm>
            <a:off x="1667023" y="1217123"/>
            <a:ext cx="65527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667023" y="3377363"/>
            <a:ext cx="65527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67023" y="3953427"/>
            <a:ext cx="65527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667023" y="569051"/>
            <a:ext cx="65527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67023" y="1577163"/>
            <a:ext cx="6552728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67023" y="2945315"/>
            <a:ext cx="6552728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26863" y="2297243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245020" y="1784803"/>
            <a:ext cx="0" cy="5124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42887" y="2297243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x</a:t>
            </a:r>
            <a:endParaRPr lang="en-GB" dirty="0"/>
          </a:p>
        </p:txBody>
      </p:sp>
      <p:sp>
        <p:nvSpPr>
          <p:cNvPr id="57" name="TextBox 56"/>
          <p:cNvSpPr txBox="1"/>
          <p:nvPr/>
        </p:nvSpPr>
        <p:spPr>
          <a:xfrm>
            <a:off x="338931" y="160013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y</a:t>
            </a:r>
            <a:endParaRPr lang="en-GB" dirty="0"/>
          </a:p>
        </p:txBody>
      </p:sp>
      <p:sp>
        <p:nvSpPr>
          <p:cNvPr id="58" name="Oval 57"/>
          <p:cNvSpPr/>
          <p:nvPr/>
        </p:nvSpPr>
        <p:spPr>
          <a:xfrm>
            <a:off x="4619351" y="1969469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/>
          <p:cNvSpPr txBox="1"/>
          <p:nvPr/>
        </p:nvSpPr>
        <p:spPr>
          <a:xfrm>
            <a:off x="4764655" y="184360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</a:t>
            </a:r>
            <a:endParaRPr lang="en-GB" dirty="0"/>
          </a:p>
        </p:txBody>
      </p:sp>
      <p:sp>
        <p:nvSpPr>
          <p:cNvPr id="60" name="TextBox 59"/>
          <p:cNvSpPr txBox="1"/>
          <p:nvPr/>
        </p:nvSpPr>
        <p:spPr>
          <a:xfrm>
            <a:off x="4904254" y="2041477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beam</a:t>
            </a:r>
            <a:endParaRPr lang="en-GB" sz="1100" dirty="0"/>
          </a:p>
        </p:txBody>
      </p:sp>
      <p:sp>
        <p:nvSpPr>
          <p:cNvPr id="61" name="TextBox 60"/>
          <p:cNvSpPr txBox="1"/>
          <p:nvPr/>
        </p:nvSpPr>
        <p:spPr>
          <a:xfrm>
            <a:off x="8195094" y="1433147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y=b</a:t>
            </a:r>
            <a:endParaRPr lang="en-GB" dirty="0"/>
          </a:p>
        </p:txBody>
      </p:sp>
      <p:sp>
        <p:nvSpPr>
          <p:cNvPr id="62" name="TextBox 61"/>
          <p:cNvSpPr txBox="1"/>
          <p:nvPr/>
        </p:nvSpPr>
        <p:spPr>
          <a:xfrm>
            <a:off x="8485086" y="1346613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(1)</a:t>
            </a:r>
            <a:endParaRPr lang="en-GB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8219751" y="1032457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y=b</a:t>
            </a:r>
            <a:endParaRPr lang="en-GB" dirty="0"/>
          </a:p>
        </p:txBody>
      </p:sp>
      <p:sp>
        <p:nvSpPr>
          <p:cNvPr id="64" name="TextBox 63"/>
          <p:cNvSpPr txBox="1"/>
          <p:nvPr/>
        </p:nvSpPr>
        <p:spPr>
          <a:xfrm>
            <a:off x="8509743" y="945923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(2)</a:t>
            </a:r>
            <a:endParaRPr lang="en-GB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8222033" y="38438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y=b</a:t>
            </a:r>
            <a:endParaRPr lang="en-GB" dirty="0"/>
          </a:p>
        </p:txBody>
      </p:sp>
      <p:sp>
        <p:nvSpPr>
          <p:cNvPr id="66" name="TextBox 65"/>
          <p:cNvSpPr txBox="1"/>
          <p:nvPr/>
        </p:nvSpPr>
        <p:spPr>
          <a:xfrm>
            <a:off x="8512025" y="29785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(p)</a:t>
            </a:r>
            <a:endParaRPr lang="en-GB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8248972" y="2760649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y=b</a:t>
            </a:r>
            <a:endParaRPr lang="en-GB" dirty="0"/>
          </a:p>
        </p:txBody>
      </p:sp>
      <p:sp>
        <p:nvSpPr>
          <p:cNvPr id="68" name="TextBox 67"/>
          <p:cNvSpPr txBox="1"/>
          <p:nvPr/>
        </p:nvSpPr>
        <p:spPr>
          <a:xfrm>
            <a:off x="8538964" y="2674115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(-1)</a:t>
            </a:r>
            <a:endParaRPr lang="en-GB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8222033" y="3192697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y=b</a:t>
            </a:r>
            <a:endParaRPr lang="en-GB" dirty="0"/>
          </a:p>
        </p:txBody>
      </p:sp>
      <p:sp>
        <p:nvSpPr>
          <p:cNvPr id="70" name="TextBox 69"/>
          <p:cNvSpPr txBox="1"/>
          <p:nvPr/>
        </p:nvSpPr>
        <p:spPr>
          <a:xfrm>
            <a:off x="8512025" y="3106163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(-2)</a:t>
            </a:r>
            <a:endParaRPr lang="en-GB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8222033" y="369276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y=b</a:t>
            </a:r>
            <a:endParaRPr lang="en-GB" dirty="0"/>
          </a:p>
        </p:txBody>
      </p:sp>
      <p:sp>
        <p:nvSpPr>
          <p:cNvPr id="72" name="TextBox 71"/>
          <p:cNvSpPr txBox="1"/>
          <p:nvPr/>
        </p:nvSpPr>
        <p:spPr>
          <a:xfrm>
            <a:off x="8512025" y="3606231"/>
            <a:ext cx="44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(-p’)</a:t>
            </a:r>
            <a:endParaRPr lang="en-GB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/>
              <p:cNvSpPr txBox="1"/>
              <p:nvPr/>
            </p:nvSpPr>
            <p:spPr>
              <a:xfrm>
                <a:off x="2478590" y="2431804"/>
                <a:ext cx="2425664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GB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sub>
                        </m:sSub>
                      </m:e>
                      <m:sup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(−1)</m:t>
                        </m:r>
                      </m:sup>
                    </m:sSup>
                    <m:r>
                      <a:rPr lang="en-GB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i="1" dirty="0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p>
                        <m:r>
                          <a:rPr lang="en-GB" b="0" i="1" dirty="0" smtClean="0">
                            <a:latin typeface="Cambria Math"/>
                          </a:rPr>
                          <m:t>(−1)</m:t>
                        </m:r>
                      </m:sup>
                    </m:sSup>
                    <m:r>
                      <a:rPr lang="en-GB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GB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GB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590" y="2431804"/>
                <a:ext cx="2425664" cy="380810"/>
              </a:xfrm>
              <a:prstGeom prst="rect">
                <a:avLst/>
              </a:prstGeom>
              <a:blipFill rotWithShape="1">
                <a:blip r:embed="rId2"/>
                <a:stretch>
                  <a:fillRect t="-4839" b="-258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/>
              <p:cNvSpPr txBox="1"/>
              <p:nvPr/>
            </p:nvSpPr>
            <p:spPr>
              <a:xfrm>
                <a:off x="2623003" y="2996553"/>
                <a:ext cx="1408719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GB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GB" i="1" smtClean="0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sub>
                          </m:sSub>
                        </m:e>
                        <m:sup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(−2)</m:t>
                          </m:r>
                        </m:sup>
                      </m:sSup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, </m:t>
                      </m:r>
                      <m:sSup>
                        <m:sSupPr>
                          <m:ctrlPr>
                            <a:rPr lang="en-GB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i="1" dirty="0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p>
                          <m:r>
                            <a:rPr lang="en-GB" b="0" i="1" dirty="0" smtClean="0">
                              <a:latin typeface="Cambria Math"/>
                            </a:rPr>
                            <m:t>(−2)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003" y="2996553"/>
                <a:ext cx="1408719" cy="380810"/>
              </a:xfrm>
              <a:prstGeom prst="rect">
                <a:avLst/>
              </a:prstGeom>
              <a:blipFill rotWithShape="1"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2775402" y="3529763"/>
                <a:ext cx="1543371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GB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GB" i="1" smtClean="0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sub>
                          </m:sSub>
                        </m:e>
                        <m:sup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(−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′)</m:t>
                          </m:r>
                        </m:sup>
                      </m:sSup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, </m:t>
                      </m:r>
                      <m:sSup>
                        <m:sSupPr>
                          <m:ctrlPr>
                            <a:rPr lang="en-GB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i="1" dirty="0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p>
                          <m:r>
                            <a:rPr lang="en-GB" b="0" i="1" dirty="0" smtClean="0">
                              <a:latin typeface="Cambria Math"/>
                            </a:rPr>
                            <m:t>(−</m:t>
                          </m:r>
                          <m:r>
                            <a:rPr lang="en-GB" b="0" i="1" dirty="0" smtClean="0">
                              <a:latin typeface="Cambria Math"/>
                            </a:rPr>
                            <m:t>𝑝</m:t>
                          </m:r>
                          <m:r>
                            <a:rPr lang="en-GB" b="0" i="1" dirty="0" smtClean="0">
                              <a:latin typeface="Cambria Math"/>
                            </a:rPr>
                            <m:t>′)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402" y="3529763"/>
                <a:ext cx="1543371" cy="380810"/>
              </a:xfrm>
              <a:prstGeom prst="rect">
                <a:avLst/>
              </a:prstGeom>
              <a:blipFill rotWithShape="1"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/>
              <p:cNvSpPr txBox="1"/>
              <p:nvPr/>
            </p:nvSpPr>
            <p:spPr>
              <a:xfrm>
                <a:off x="2623002" y="1211384"/>
                <a:ext cx="1165063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GB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GB" i="1" smtClean="0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sub>
                          </m:sSub>
                        </m:e>
                        <m:sup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(2)</m:t>
                          </m:r>
                        </m:sup>
                      </m:sSup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, </m:t>
                      </m:r>
                      <m:sSup>
                        <m:sSupPr>
                          <m:ctrlPr>
                            <a:rPr lang="en-GB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i="1" dirty="0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p>
                          <m:r>
                            <a:rPr lang="en-GB" b="0" i="1" dirty="0" smtClean="0">
                              <a:latin typeface="Cambria Math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002" y="1211384"/>
                <a:ext cx="1165063" cy="380810"/>
              </a:xfrm>
              <a:prstGeom prst="rect">
                <a:avLst/>
              </a:prstGeom>
              <a:blipFill rotWithShape="1">
                <a:blip r:embed="rId5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/>
              <p:cNvSpPr txBox="1"/>
              <p:nvPr/>
            </p:nvSpPr>
            <p:spPr>
              <a:xfrm>
                <a:off x="2623003" y="655640"/>
                <a:ext cx="1185196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GB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GB" i="1" smtClean="0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sub>
                          </m:sSub>
                        </m:e>
                        <m:sup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sup>
                      </m:sSup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, </m:t>
                      </m:r>
                      <m:sSup>
                        <m:sSupPr>
                          <m:ctrlPr>
                            <a:rPr lang="en-GB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i="1" dirty="0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p>
                          <m:r>
                            <a:rPr lang="en-GB" b="0" i="1" dirty="0" smtClean="0">
                              <a:latin typeface="Cambria Math"/>
                            </a:rPr>
                            <m:t>(</m:t>
                          </m:r>
                          <m:r>
                            <a:rPr lang="en-GB" b="0" i="1" dirty="0" smtClean="0">
                              <a:latin typeface="Cambria Math"/>
                            </a:rPr>
                            <m:t>𝑝</m:t>
                          </m:r>
                          <m:r>
                            <a:rPr lang="en-GB" b="0" i="1" dirty="0" smtClean="0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003" y="655640"/>
                <a:ext cx="1185196" cy="380810"/>
              </a:xfrm>
              <a:prstGeom prst="rect">
                <a:avLst/>
              </a:prstGeom>
              <a:blipFill rotWithShape="1">
                <a:blip r:embed="rId6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Connector 77"/>
          <p:cNvCxnSpPr/>
          <p:nvPr/>
        </p:nvCxnSpPr>
        <p:spPr>
          <a:xfrm flipH="1">
            <a:off x="226863" y="569051"/>
            <a:ext cx="1368152" cy="579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226863" y="1206646"/>
            <a:ext cx="1368152" cy="579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218591" y="3380262"/>
            <a:ext cx="1368152" cy="579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220737" y="3953427"/>
            <a:ext cx="1368152" cy="579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220737" y="1586395"/>
            <a:ext cx="1368152" cy="5799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218591" y="2939516"/>
            <a:ext cx="1368152" cy="5799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324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102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hday</dc:creator>
  <cp:lastModifiedBy>hday</cp:lastModifiedBy>
  <cp:revision>7</cp:revision>
  <dcterms:created xsi:type="dcterms:W3CDTF">2012-11-01T09:50:30Z</dcterms:created>
  <dcterms:modified xsi:type="dcterms:W3CDTF">2012-11-01T10:49:10Z</dcterms:modified>
</cp:coreProperties>
</file>