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5761038"/>
  <p:notesSz cx="6858000" cy="9144000"/>
  <p:defaultTextStyle>
    <a:defPPr>
      <a:defRPr lang="en-US"/>
    </a:defPPr>
    <a:lvl1pPr marL="0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332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664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996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328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660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992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324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656" algn="l" defTabSz="7406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368" y="-96"/>
      </p:cViewPr>
      <p:guideLst>
        <p:guide orient="horz" pos="1815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789656"/>
            <a:ext cx="6120765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3264588"/>
            <a:ext cx="504063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230709"/>
            <a:ext cx="1620203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230709"/>
            <a:ext cx="4740593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3702001"/>
            <a:ext cx="6120765" cy="114420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2441774"/>
            <a:ext cx="6120765" cy="126022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3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1344243"/>
            <a:ext cx="3180398" cy="380201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1344243"/>
            <a:ext cx="3180398" cy="380201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289566"/>
            <a:ext cx="3181648" cy="5374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332" indent="0">
              <a:buNone/>
              <a:defRPr sz="1600" b="1"/>
            </a:lvl2pPr>
            <a:lvl3pPr marL="740664" indent="0">
              <a:buNone/>
              <a:defRPr sz="1500" b="1"/>
            </a:lvl3pPr>
            <a:lvl4pPr marL="1110996" indent="0">
              <a:buNone/>
              <a:defRPr sz="1300" b="1"/>
            </a:lvl4pPr>
            <a:lvl5pPr marL="1481328" indent="0">
              <a:buNone/>
              <a:defRPr sz="1300" b="1"/>
            </a:lvl5pPr>
            <a:lvl6pPr marL="1851660" indent="0">
              <a:buNone/>
              <a:defRPr sz="1300" b="1"/>
            </a:lvl6pPr>
            <a:lvl7pPr marL="2221992" indent="0">
              <a:buNone/>
              <a:defRPr sz="1300" b="1"/>
            </a:lvl7pPr>
            <a:lvl8pPr marL="2592324" indent="0">
              <a:buNone/>
              <a:defRPr sz="1300" b="1"/>
            </a:lvl8pPr>
            <a:lvl9pPr marL="296265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826996"/>
            <a:ext cx="3181648" cy="331926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1289566"/>
            <a:ext cx="3182898" cy="53743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332" indent="0">
              <a:buNone/>
              <a:defRPr sz="1600" b="1"/>
            </a:lvl2pPr>
            <a:lvl3pPr marL="740664" indent="0">
              <a:buNone/>
              <a:defRPr sz="1500" b="1"/>
            </a:lvl3pPr>
            <a:lvl4pPr marL="1110996" indent="0">
              <a:buNone/>
              <a:defRPr sz="1300" b="1"/>
            </a:lvl4pPr>
            <a:lvl5pPr marL="1481328" indent="0">
              <a:buNone/>
              <a:defRPr sz="1300" b="1"/>
            </a:lvl5pPr>
            <a:lvl6pPr marL="1851660" indent="0">
              <a:buNone/>
              <a:defRPr sz="1300" b="1"/>
            </a:lvl6pPr>
            <a:lvl7pPr marL="2221992" indent="0">
              <a:buNone/>
              <a:defRPr sz="1300" b="1"/>
            </a:lvl7pPr>
            <a:lvl8pPr marL="2592324" indent="0">
              <a:buNone/>
              <a:defRPr sz="1300" b="1"/>
            </a:lvl8pPr>
            <a:lvl9pPr marL="296265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1826996"/>
            <a:ext cx="3182898" cy="331926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229375"/>
            <a:ext cx="2369046" cy="9761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229375"/>
            <a:ext cx="4025503" cy="491688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1205551"/>
            <a:ext cx="2369046" cy="3940710"/>
          </a:xfrm>
        </p:spPr>
        <p:txBody>
          <a:bodyPr/>
          <a:lstStyle>
            <a:lvl1pPr marL="0" indent="0">
              <a:buNone/>
              <a:defRPr sz="1100"/>
            </a:lvl1pPr>
            <a:lvl2pPr marL="370332" indent="0">
              <a:buNone/>
              <a:defRPr sz="1000"/>
            </a:lvl2pPr>
            <a:lvl3pPr marL="740664" indent="0">
              <a:buNone/>
              <a:defRPr sz="800"/>
            </a:lvl3pPr>
            <a:lvl4pPr marL="1110996" indent="0">
              <a:buNone/>
              <a:defRPr sz="700"/>
            </a:lvl4pPr>
            <a:lvl5pPr marL="1481328" indent="0">
              <a:buNone/>
              <a:defRPr sz="700"/>
            </a:lvl5pPr>
            <a:lvl6pPr marL="1851660" indent="0">
              <a:buNone/>
              <a:defRPr sz="700"/>
            </a:lvl6pPr>
            <a:lvl7pPr marL="2221992" indent="0">
              <a:buNone/>
              <a:defRPr sz="700"/>
            </a:lvl7pPr>
            <a:lvl8pPr marL="2592324" indent="0">
              <a:buNone/>
              <a:defRPr sz="700"/>
            </a:lvl8pPr>
            <a:lvl9pPr marL="29626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4032727"/>
            <a:ext cx="4320540" cy="47608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514759"/>
            <a:ext cx="4320540" cy="3456623"/>
          </a:xfrm>
        </p:spPr>
        <p:txBody>
          <a:bodyPr/>
          <a:lstStyle>
            <a:lvl1pPr marL="0" indent="0">
              <a:buNone/>
              <a:defRPr sz="2600"/>
            </a:lvl1pPr>
            <a:lvl2pPr marL="370332" indent="0">
              <a:buNone/>
              <a:defRPr sz="2300"/>
            </a:lvl2pPr>
            <a:lvl3pPr marL="740664" indent="0">
              <a:buNone/>
              <a:defRPr sz="1900"/>
            </a:lvl3pPr>
            <a:lvl4pPr marL="1110996" indent="0">
              <a:buNone/>
              <a:defRPr sz="1600"/>
            </a:lvl4pPr>
            <a:lvl5pPr marL="1481328" indent="0">
              <a:buNone/>
              <a:defRPr sz="1600"/>
            </a:lvl5pPr>
            <a:lvl6pPr marL="1851660" indent="0">
              <a:buNone/>
              <a:defRPr sz="1600"/>
            </a:lvl6pPr>
            <a:lvl7pPr marL="2221992" indent="0">
              <a:buNone/>
              <a:defRPr sz="1600"/>
            </a:lvl7pPr>
            <a:lvl8pPr marL="2592324" indent="0">
              <a:buNone/>
              <a:defRPr sz="1600"/>
            </a:lvl8pPr>
            <a:lvl9pPr marL="296265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4508813"/>
            <a:ext cx="4320540" cy="676121"/>
          </a:xfrm>
        </p:spPr>
        <p:txBody>
          <a:bodyPr/>
          <a:lstStyle>
            <a:lvl1pPr marL="0" indent="0">
              <a:buNone/>
              <a:defRPr sz="1100"/>
            </a:lvl1pPr>
            <a:lvl2pPr marL="370332" indent="0">
              <a:buNone/>
              <a:defRPr sz="1000"/>
            </a:lvl2pPr>
            <a:lvl3pPr marL="740664" indent="0">
              <a:buNone/>
              <a:defRPr sz="800"/>
            </a:lvl3pPr>
            <a:lvl4pPr marL="1110996" indent="0">
              <a:buNone/>
              <a:defRPr sz="700"/>
            </a:lvl4pPr>
            <a:lvl5pPr marL="1481328" indent="0">
              <a:buNone/>
              <a:defRPr sz="700"/>
            </a:lvl5pPr>
            <a:lvl6pPr marL="1851660" indent="0">
              <a:buNone/>
              <a:defRPr sz="700"/>
            </a:lvl6pPr>
            <a:lvl7pPr marL="2221992" indent="0">
              <a:buNone/>
              <a:defRPr sz="700"/>
            </a:lvl7pPr>
            <a:lvl8pPr marL="2592324" indent="0">
              <a:buNone/>
              <a:defRPr sz="700"/>
            </a:lvl8pPr>
            <a:lvl9pPr marL="29626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230709"/>
            <a:ext cx="6480810" cy="960173"/>
          </a:xfrm>
          <a:prstGeom prst="rect">
            <a:avLst/>
          </a:prstGeom>
        </p:spPr>
        <p:txBody>
          <a:bodyPr vert="horz" lIns="74066" tIns="37033" rIns="74066" bIns="370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344243"/>
            <a:ext cx="6480810" cy="3802019"/>
          </a:xfrm>
          <a:prstGeom prst="rect">
            <a:avLst/>
          </a:prstGeom>
        </p:spPr>
        <p:txBody>
          <a:bodyPr vert="horz" lIns="74066" tIns="37033" rIns="74066" bIns="37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5339629"/>
            <a:ext cx="1680210" cy="306722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3AF7-7FF8-4373-8CBB-99B507D053C3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5339629"/>
            <a:ext cx="2280285" cy="306722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5339629"/>
            <a:ext cx="1680210" cy="306722"/>
          </a:xfrm>
          <a:prstGeom prst="rect">
            <a:avLst/>
          </a:prstGeom>
        </p:spPr>
        <p:txBody>
          <a:bodyPr vert="horz" lIns="74066" tIns="37033" rIns="74066" bIns="3703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BBD8-CE7F-4205-B225-6180A3E90E8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066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749" indent="-277749" algn="l" defTabSz="7406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790" indent="-231458" algn="l" defTabSz="7406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indent="-185166" algn="l" defTabSz="7406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indent="-185166" algn="l" defTabSz="74066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494" indent="-185166" algn="l" defTabSz="74066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826" indent="-185166" algn="l" defTabSz="74066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7158" indent="-185166" algn="l" defTabSz="74066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490" indent="-185166" algn="l" defTabSz="74066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822" indent="-185166" algn="l" defTabSz="74066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74066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44066" y="2232447"/>
            <a:ext cx="25202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664346" y="432247"/>
            <a:ext cx="0" cy="1800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4346" y="432247"/>
            <a:ext cx="18722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36554" y="432247"/>
            <a:ext cx="0" cy="1800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36554" y="2232447"/>
            <a:ext cx="25202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44066" y="3240559"/>
            <a:ext cx="25202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664346" y="3240559"/>
            <a:ext cx="0" cy="1800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4346" y="5040759"/>
            <a:ext cx="187220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36554" y="3240559"/>
            <a:ext cx="0" cy="1800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36554" y="3240559"/>
            <a:ext cx="25202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6714" y="2232447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600450" y="432247"/>
            <a:ext cx="0" cy="23042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64346" y="4320679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4066" y="2736503"/>
            <a:ext cx="69127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76714" y="22324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600450" y="144035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456434" y="38886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3</cp:revision>
  <dcterms:created xsi:type="dcterms:W3CDTF">2011-10-25T17:33:58Z</dcterms:created>
  <dcterms:modified xsi:type="dcterms:W3CDTF">2011-10-25T17:50:34Z</dcterms:modified>
</cp:coreProperties>
</file>