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4210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786"/>
      </p:cViewPr>
      <p:guideLst>
        <p:guide orient="horz" pos="10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2748"/>
            <a:ext cx="7772400" cy="7333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38604"/>
            <a:ext cx="6400800" cy="8742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002"/>
            <a:ext cx="2057400" cy="29189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002"/>
            <a:ext cx="6019800" cy="29189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98351"/>
            <a:ext cx="7772400" cy="6794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9994"/>
            <a:ext cx="7772400" cy="7483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98249"/>
            <a:ext cx="4038600" cy="2257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98249"/>
            <a:ext cx="4038600" cy="2257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5781"/>
            <a:ext cx="4040188" cy="319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84921"/>
            <a:ext cx="4040188" cy="1971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765781"/>
            <a:ext cx="4041775" cy="319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084921"/>
            <a:ext cx="4041775" cy="1971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136209"/>
            <a:ext cx="3008313" cy="5796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6209"/>
            <a:ext cx="5111750" cy="29197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715892"/>
            <a:ext cx="3008313" cy="2340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394745"/>
            <a:ext cx="5486400" cy="2827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679"/>
            <a:ext cx="5486400" cy="2052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77457"/>
            <a:ext cx="5486400" cy="401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7001"/>
            <a:ext cx="8229600" cy="570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8249"/>
            <a:ext cx="8229600" cy="225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170820"/>
            <a:ext cx="2133600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8DBE-2D29-446D-8B1D-EAEB2E9DA5AA}" type="datetimeFigureOut">
              <a:rPr lang="en-GB" smtClean="0"/>
              <a:t>21/02/2011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170820"/>
            <a:ext cx="2895600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170820"/>
            <a:ext cx="2133600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AD662-971C-4DCE-9991-65332F5B8D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1403648" y="692697"/>
            <a:ext cx="1584176" cy="864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2483768" y="1052737"/>
            <a:ext cx="144016" cy="1440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2123728" y="1052737"/>
            <a:ext cx="144016" cy="1440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1403648" y="1988841"/>
            <a:ext cx="1584176" cy="864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2123728" y="2348881"/>
            <a:ext cx="144016" cy="1440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2483768" y="2348881"/>
            <a:ext cx="144016" cy="1440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995936" y="692697"/>
            <a:ext cx="1584176" cy="864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716016" y="764702"/>
            <a:ext cx="144016" cy="1440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4716016" y="1052737"/>
            <a:ext cx="144016" cy="1440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3995936" y="1988841"/>
            <a:ext cx="1584176" cy="864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4716016" y="2348881"/>
            <a:ext cx="144016" cy="1440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4716016" y="2060846"/>
            <a:ext cx="144016" cy="1440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31840" y="1124746"/>
            <a:ext cx="360040" cy="15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2916611" y="908721"/>
            <a:ext cx="431255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91880" y="9087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2987824" y="3326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31840" y="2420890"/>
            <a:ext cx="360040" cy="15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 flipH="1" flipV="1">
            <a:off x="2916611" y="2204862"/>
            <a:ext cx="431255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1880" y="22048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2987824" y="155679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724128" y="1124746"/>
            <a:ext cx="360040" cy="15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5508899" y="908721"/>
            <a:ext cx="431255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84168" y="9087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5580112" y="3326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724128" y="2420890"/>
            <a:ext cx="360040" cy="15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5508899" y="2204862"/>
            <a:ext cx="431255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84168" y="22048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5580112" y="16287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80" name="Oval 79"/>
          <p:cNvSpPr/>
          <p:nvPr/>
        </p:nvSpPr>
        <p:spPr>
          <a:xfrm>
            <a:off x="6516216" y="1052737"/>
            <a:ext cx="144016" cy="1440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6516216" y="692696"/>
            <a:ext cx="144016" cy="1440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6804252" y="620687"/>
            <a:ext cx="1563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Inducing Particle</a:t>
            </a:r>
            <a:endParaRPr lang="en-GB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52" y="980728"/>
            <a:ext cx="1521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Witness Particle</a:t>
            </a:r>
            <a:endParaRPr lang="en-GB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547668" y="2996952"/>
            <a:ext cx="11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Horizontal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4283970" y="2996952"/>
            <a:ext cx="88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0" y="908719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Quadrupolar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4" y="227687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Dipolar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3</cp:revision>
  <dcterms:created xsi:type="dcterms:W3CDTF">2011-02-21T11:01:23Z</dcterms:created>
  <dcterms:modified xsi:type="dcterms:W3CDTF">2011-02-21T11:19:31Z</dcterms:modified>
</cp:coreProperties>
</file>