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[Book2]Sheet4!PivotTable1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s>
    <c:plotArea>
      <c:layout/>
      <c:barChart>
        <c:barDir val="bar"/>
        <c:grouping val="stacked"/>
        <c:varyColors val="0"/>
        <c:ser>
          <c:idx val="0"/>
          <c:order val="0"/>
          <c:tx>
            <c:strRef>
              <c:f>Sheet4!$B$3:$B$4</c:f>
              <c:strCache>
                <c:ptCount val="1"/>
                <c:pt idx="0">
                  <c:v>Diesel</c:v>
                </c:pt>
              </c:strCache>
            </c:strRef>
          </c:tx>
          <c:invertIfNegative val="0"/>
          <c:cat>
            <c:multiLvlStrRef>
              <c:f>Sheet4!$A$5:$A$948</c:f>
              <c:multiLvlStrCache>
                <c:ptCount val="940"/>
                <c:lvl>
                  <c:pt idx="0">
                    <c:v>10</c:v>
                  </c:pt>
                  <c:pt idx="1">
                    <c:v>18</c:v>
                  </c:pt>
                  <c:pt idx="2">
                    <c:v>22</c:v>
                  </c:pt>
                  <c:pt idx="3">
                    <c:v>37</c:v>
                  </c:pt>
                  <c:pt idx="4">
                    <c:v>238</c:v>
                  </c:pt>
                  <c:pt idx="5">
                    <c:v>355</c:v>
                  </c:pt>
                  <c:pt idx="6">
                    <c:v>650</c:v>
                  </c:pt>
                  <c:pt idx="7">
                    <c:v>1000</c:v>
                  </c:pt>
                  <c:pt idx="8">
                    <c:v>1010</c:v>
                  </c:pt>
                  <c:pt idx="9">
                    <c:v>1285</c:v>
                  </c:pt>
                  <c:pt idx="10">
                    <c:v>1420</c:v>
                  </c:pt>
                  <c:pt idx="11">
                    <c:v>1442</c:v>
                  </c:pt>
                  <c:pt idx="12">
                    <c:v>1510</c:v>
                  </c:pt>
                  <c:pt idx="13">
                    <c:v>1863</c:v>
                  </c:pt>
                  <c:pt idx="14">
                    <c:v>1881</c:v>
                  </c:pt>
                  <c:pt idx="15">
                    <c:v>2000</c:v>
                  </c:pt>
                  <c:pt idx="16">
                    <c:v>2250</c:v>
                  </c:pt>
                  <c:pt idx="17">
                    <c:v>2257</c:v>
                  </c:pt>
                  <c:pt idx="18">
                    <c:v>2394</c:v>
                  </c:pt>
                  <c:pt idx="19">
                    <c:v>2402</c:v>
                  </c:pt>
                  <c:pt idx="20">
                    <c:v>2408</c:v>
                  </c:pt>
                  <c:pt idx="21">
                    <c:v>2710</c:v>
                  </c:pt>
                  <c:pt idx="22">
                    <c:v>3000</c:v>
                  </c:pt>
                  <c:pt idx="23">
                    <c:v>3122</c:v>
                  </c:pt>
                  <c:pt idx="24">
                    <c:v>3185</c:v>
                  </c:pt>
                  <c:pt idx="25">
                    <c:v>3241</c:v>
                  </c:pt>
                  <c:pt idx="26">
                    <c:v>3338</c:v>
                  </c:pt>
                  <c:pt idx="27">
                    <c:v>3381</c:v>
                  </c:pt>
                  <c:pt idx="28">
                    <c:v>3422</c:v>
                  </c:pt>
                  <c:pt idx="29">
                    <c:v>3510</c:v>
                  </c:pt>
                  <c:pt idx="30">
                    <c:v>3893</c:v>
                  </c:pt>
                  <c:pt idx="31">
                    <c:v>4286</c:v>
                  </c:pt>
                  <c:pt idx="32">
                    <c:v>4288</c:v>
                  </c:pt>
                  <c:pt idx="33">
                    <c:v>4304</c:v>
                  </c:pt>
                  <c:pt idx="34">
                    <c:v>4326</c:v>
                  </c:pt>
                  <c:pt idx="35">
                    <c:v>4384</c:v>
                  </c:pt>
                  <c:pt idx="36">
                    <c:v>4445</c:v>
                  </c:pt>
                  <c:pt idx="37">
                    <c:v>4598</c:v>
                  </c:pt>
                  <c:pt idx="38">
                    <c:v>4693</c:v>
                  </c:pt>
                  <c:pt idx="39">
                    <c:v>5000</c:v>
                  </c:pt>
                  <c:pt idx="40">
                    <c:v>5071</c:v>
                  </c:pt>
                  <c:pt idx="41">
                    <c:v>5135</c:v>
                  </c:pt>
                  <c:pt idx="42">
                    <c:v>5201</c:v>
                  </c:pt>
                  <c:pt idx="43">
                    <c:v>5363</c:v>
                  </c:pt>
                  <c:pt idx="44">
                    <c:v>5429</c:v>
                  </c:pt>
                  <c:pt idx="45">
                    <c:v>5450</c:v>
                  </c:pt>
                  <c:pt idx="46">
                    <c:v>5558</c:v>
                  </c:pt>
                  <c:pt idx="47">
                    <c:v>5565</c:v>
                  </c:pt>
                  <c:pt idx="48">
                    <c:v>5793</c:v>
                  </c:pt>
                  <c:pt idx="49">
                    <c:v>5859</c:v>
                  </c:pt>
                  <c:pt idx="50">
                    <c:v>6002</c:v>
                  </c:pt>
                  <c:pt idx="51">
                    <c:v>6024</c:v>
                  </c:pt>
                  <c:pt idx="52">
                    <c:v>6112</c:v>
                  </c:pt>
                  <c:pt idx="53">
                    <c:v>6400</c:v>
                  </c:pt>
                  <c:pt idx="54">
                    <c:v>6423</c:v>
                  </c:pt>
                  <c:pt idx="55">
                    <c:v>6500</c:v>
                  </c:pt>
                  <c:pt idx="56">
                    <c:v>6591</c:v>
                  </c:pt>
                  <c:pt idx="57">
                    <c:v>6606</c:v>
                  </c:pt>
                  <c:pt idx="58">
                    <c:v>6629</c:v>
                  </c:pt>
                  <c:pt idx="59">
                    <c:v>6754</c:v>
                  </c:pt>
                  <c:pt idx="60">
                    <c:v>7093</c:v>
                  </c:pt>
                  <c:pt idx="61">
                    <c:v>7126</c:v>
                  </c:pt>
                  <c:pt idx="62">
                    <c:v>7256</c:v>
                  </c:pt>
                  <c:pt idx="63">
                    <c:v>7378</c:v>
                  </c:pt>
                  <c:pt idx="64">
                    <c:v>7486</c:v>
                  </c:pt>
                  <c:pt idx="65">
                    <c:v>7573</c:v>
                  </c:pt>
                  <c:pt idx="66">
                    <c:v>7919</c:v>
                  </c:pt>
                  <c:pt idx="67">
                    <c:v>7945</c:v>
                  </c:pt>
                  <c:pt idx="68">
                    <c:v>8235</c:v>
                  </c:pt>
                  <c:pt idx="69">
                    <c:v>8250</c:v>
                  </c:pt>
                  <c:pt idx="70">
                    <c:v>8274</c:v>
                  </c:pt>
                  <c:pt idx="71">
                    <c:v>8744</c:v>
                  </c:pt>
                  <c:pt idx="72">
                    <c:v>8849</c:v>
                  </c:pt>
                  <c:pt idx="73">
                    <c:v>9029</c:v>
                  </c:pt>
                  <c:pt idx="74">
                    <c:v>9102</c:v>
                  </c:pt>
                  <c:pt idx="75">
                    <c:v>9256</c:v>
                  </c:pt>
                  <c:pt idx="76">
                    <c:v>9756</c:v>
                  </c:pt>
                  <c:pt idx="77">
                    <c:v>10296</c:v>
                  </c:pt>
                  <c:pt idx="78">
                    <c:v>10434</c:v>
                  </c:pt>
                  <c:pt idx="79">
                    <c:v>10534</c:v>
                  </c:pt>
                  <c:pt idx="80">
                    <c:v>11403</c:v>
                  </c:pt>
                  <c:pt idx="81">
                    <c:v>11565</c:v>
                  </c:pt>
                  <c:pt idx="82">
                    <c:v>11719</c:v>
                  </c:pt>
                  <c:pt idx="83">
                    <c:v>11863</c:v>
                  </c:pt>
                  <c:pt idx="84">
                    <c:v>13057</c:v>
                  </c:pt>
                  <c:pt idx="85">
                    <c:v>13303</c:v>
                  </c:pt>
                  <c:pt idx="86">
                    <c:v>13690</c:v>
                  </c:pt>
                  <c:pt idx="87">
                    <c:v>17039</c:v>
                  </c:pt>
                  <c:pt idx="88">
                    <c:v>17252</c:v>
                  </c:pt>
                  <c:pt idx="89">
                    <c:v>17418</c:v>
                  </c:pt>
                  <c:pt idx="90">
                    <c:v>17927</c:v>
                  </c:pt>
                  <c:pt idx="91">
                    <c:v>18010</c:v>
                  </c:pt>
                  <c:pt idx="92">
                    <c:v>19319</c:v>
                  </c:pt>
                  <c:pt idx="93">
                    <c:v>20278</c:v>
                  </c:pt>
                  <c:pt idx="94">
                    <c:v>20852</c:v>
                  </c:pt>
                  <c:pt idx="95">
                    <c:v>21009</c:v>
                  </c:pt>
                  <c:pt idx="96">
                    <c:v>21595</c:v>
                  </c:pt>
                  <c:pt idx="97">
                    <c:v>21649</c:v>
                  </c:pt>
                  <c:pt idx="98">
                    <c:v>21728</c:v>
                  </c:pt>
                  <c:pt idx="99">
                    <c:v>22913</c:v>
                  </c:pt>
                  <c:pt idx="100">
                    <c:v>22958</c:v>
                  </c:pt>
                  <c:pt idx="101">
                    <c:v>23237</c:v>
                  </c:pt>
                  <c:pt idx="102">
                    <c:v>23437</c:v>
                  </c:pt>
                  <c:pt idx="103">
                    <c:v>23714</c:v>
                  </c:pt>
                  <c:pt idx="104">
                    <c:v>23789</c:v>
                  </c:pt>
                  <c:pt idx="105">
                    <c:v>24421</c:v>
                  </c:pt>
                  <c:pt idx="106">
                    <c:v>24744</c:v>
                  </c:pt>
                  <c:pt idx="107">
                    <c:v>25138</c:v>
                  </c:pt>
                  <c:pt idx="108">
                    <c:v>25952</c:v>
                  </c:pt>
                  <c:pt idx="109">
                    <c:v>26156</c:v>
                  </c:pt>
                  <c:pt idx="110">
                    <c:v>28396</c:v>
                  </c:pt>
                  <c:pt idx="111">
                    <c:v>29095</c:v>
                  </c:pt>
                  <c:pt idx="112">
                    <c:v>29196</c:v>
                  </c:pt>
                  <c:pt idx="113">
                    <c:v>29343</c:v>
                  </c:pt>
                  <c:pt idx="114">
                    <c:v>29477</c:v>
                  </c:pt>
                  <c:pt idx="115">
                    <c:v>30075</c:v>
                  </c:pt>
                  <c:pt idx="116">
                    <c:v>30201</c:v>
                  </c:pt>
                  <c:pt idx="117">
                    <c:v>30516</c:v>
                  </c:pt>
                  <c:pt idx="118">
                    <c:v>30682</c:v>
                  </c:pt>
                  <c:pt idx="119">
                    <c:v>31604</c:v>
                  </c:pt>
                  <c:pt idx="120">
                    <c:v>32083</c:v>
                  </c:pt>
                  <c:pt idx="121">
                    <c:v>32097</c:v>
                  </c:pt>
                  <c:pt idx="122">
                    <c:v>32260</c:v>
                  </c:pt>
                  <c:pt idx="123">
                    <c:v>32276</c:v>
                  </c:pt>
                  <c:pt idx="124">
                    <c:v>32771</c:v>
                  </c:pt>
                  <c:pt idx="125">
                    <c:v>33300</c:v>
                  </c:pt>
                  <c:pt idx="126">
                    <c:v>33523</c:v>
                  </c:pt>
                  <c:pt idx="127">
                    <c:v>33856</c:v>
                  </c:pt>
                  <c:pt idx="128">
                    <c:v>34030</c:v>
                  </c:pt>
                  <c:pt idx="129">
                    <c:v>36203</c:v>
                  </c:pt>
                  <c:pt idx="130">
                    <c:v>36399</c:v>
                  </c:pt>
                  <c:pt idx="131">
                    <c:v>37100</c:v>
                  </c:pt>
                  <c:pt idx="132">
                    <c:v>37652</c:v>
                  </c:pt>
                  <c:pt idx="133">
                    <c:v>38654</c:v>
                  </c:pt>
                  <c:pt idx="134">
                    <c:v>39190</c:v>
                  </c:pt>
                  <c:pt idx="135">
                    <c:v>39388</c:v>
                  </c:pt>
                  <c:pt idx="136">
                    <c:v>39603</c:v>
                  </c:pt>
                  <c:pt idx="137">
                    <c:v>40501</c:v>
                  </c:pt>
                  <c:pt idx="138">
                    <c:v>40688</c:v>
                  </c:pt>
                  <c:pt idx="139">
                    <c:v>41032</c:v>
                  </c:pt>
                  <c:pt idx="140">
                    <c:v>42011</c:v>
                  </c:pt>
                  <c:pt idx="141">
                    <c:v>42071</c:v>
                  </c:pt>
                  <c:pt idx="142">
                    <c:v>42209</c:v>
                  </c:pt>
                  <c:pt idx="143">
                    <c:v>42908</c:v>
                  </c:pt>
                  <c:pt idx="144">
                    <c:v>43195</c:v>
                  </c:pt>
                  <c:pt idx="145">
                    <c:v>43307</c:v>
                  </c:pt>
                  <c:pt idx="146">
                    <c:v>44783</c:v>
                  </c:pt>
                  <c:pt idx="147">
                    <c:v>45225</c:v>
                  </c:pt>
                  <c:pt idx="148">
                    <c:v>47482</c:v>
                  </c:pt>
                  <c:pt idx="149">
                    <c:v>47606</c:v>
                  </c:pt>
                  <c:pt idx="150">
                    <c:v>47767</c:v>
                  </c:pt>
                  <c:pt idx="151">
                    <c:v>51441</c:v>
                  </c:pt>
                  <c:pt idx="152">
                    <c:v>52198</c:v>
                  </c:pt>
                  <c:pt idx="153">
                    <c:v>52255</c:v>
                  </c:pt>
                  <c:pt idx="154">
                    <c:v>52544</c:v>
                  </c:pt>
                  <c:pt idx="155">
                    <c:v>54754</c:v>
                  </c:pt>
                  <c:pt idx="156">
                    <c:v>55774</c:v>
                  </c:pt>
                  <c:pt idx="157">
                    <c:v>56291</c:v>
                  </c:pt>
                  <c:pt idx="158">
                    <c:v>57916</c:v>
                  </c:pt>
                  <c:pt idx="159">
                    <c:v>58028</c:v>
                  </c:pt>
                  <c:pt idx="160">
                    <c:v>58750</c:v>
                  </c:pt>
                  <c:pt idx="161">
                    <c:v>60551</c:v>
                  </c:pt>
                  <c:pt idx="162">
                    <c:v>62668</c:v>
                  </c:pt>
                  <c:pt idx="163">
                    <c:v>62748</c:v>
                  </c:pt>
                  <c:pt idx="164">
                    <c:v>71311</c:v>
                  </c:pt>
                  <c:pt idx="165">
                    <c:v>76788</c:v>
                  </c:pt>
                  <c:pt idx="166">
                    <c:v>83872</c:v>
                  </c:pt>
                  <c:pt idx="167">
                    <c:v>89334</c:v>
                  </c:pt>
                  <c:pt idx="168">
                    <c:v>89483</c:v>
                  </c:pt>
                  <c:pt idx="169">
                    <c:v>10</c:v>
                  </c:pt>
                  <c:pt idx="170">
                    <c:v>15</c:v>
                  </c:pt>
                  <c:pt idx="171">
                    <c:v>30</c:v>
                  </c:pt>
                  <c:pt idx="172">
                    <c:v>556</c:v>
                  </c:pt>
                  <c:pt idx="173">
                    <c:v>824</c:v>
                  </c:pt>
                  <c:pt idx="174">
                    <c:v>1000</c:v>
                  </c:pt>
                  <c:pt idx="175">
                    <c:v>1041</c:v>
                  </c:pt>
                  <c:pt idx="176">
                    <c:v>1342</c:v>
                  </c:pt>
                  <c:pt idx="177">
                    <c:v>1500</c:v>
                  </c:pt>
                  <c:pt idx="178">
                    <c:v>1565</c:v>
                  </c:pt>
                  <c:pt idx="179">
                    <c:v>1592</c:v>
                  </c:pt>
                  <c:pt idx="180">
                    <c:v>1893</c:v>
                  </c:pt>
                  <c:pt idx="181">
                    <c:v>1998</c:v>
                  </c:pt>
                  <c:pt idx="182">
                    <c:v>2029</c:v>
                  </c:pt>
                  <c:pt idx="183">
                    <c:v>2065</c:v>
                  </c:pt>
                  <c:pt idx="184">
                    <c:v>2069</c:v>
                  </c:pt>
                  <c:pt idx="185">
                    <c:v>2085</c:v>
                  </c:pt>
                  <c:pt idx="186">
                    <c:v>2235</c:v>
                  </c:pt>
                  <c:pt idx="187">
                    <c:v>2362</c:v>
                  </c:pt>
                  <c:pt idx="188">
                    <c:v>2721</c:v>
                  </c:pt>
                  <c:pt idx="189">
                    <c:v>2752</c:v>
                  </c:pt>
                  <c:pt idx="190">
                    <c:v>2756</c:v>
                  </c:pt>
                  <c:pt idx="191">
                    <c:v>2928</c:v>
                  </c:pt>
                  <c:pt idx="192">
                    <c:v>2940</c:v>
                  </c:pt>
                  <c:pt idx="193">
                    <c:v>3055</c:v>
                  </c:pt>
                  <c:pt idx="194">
                    <c:v>3232</c:v>
                  </c:pt>
                  <c:pt idx="195">
                    <c:v>3265</c:v>
                  </c:pt>
                  <c:pt idx="196">
                    <c:v>3325</c:v>
                  </c:pt>
                  <c:pt idx="197">
                    <c:v>3578</c:v>
                  </c:pt>
                  <c:pt idx="198">
                    <c:v>3657</c:v>
                  </c:pt>
                  <c:pt idx="199">
                    <c:v>3897</c:v>
                  </c:pt>
                  <c:pt idx="200">
                    <c:v>4000</c:v>
                  </c:pt>
                  <c:pt idx="201">
                    <c:v>4039</c:v>
                  </c:pt>
                  <c:pt idx="202">
                    <c:v>4173</c:v>
                  </c:pt>
                  <c:pt idx="203">
                    <c:v>4265</c:v>
                  </c:pt>
                  <c:pt idx="204">
                    <c:v>4430</c:v>
                  </c:pt>
                  <c:pt idx="205">
                    <c:v>4502</c:v>
                  </c:pt>
                  <c:pt idx="206">
                    <c:v>4538</c:v>
                  </c:pt>
                  <c:pt idx="207">
                    <c:v>4587</c:v>
                  </c:pt>
                  <c:pt idx="208">
                    <c:v>4598</c:v>
                  </c:pt>
                  <c:pt idx="209">
                    <c:v>4963</c:v>
                  </c:pt>
                  <c:pt idx="210">
                    <c:v>5000</c:v>
                  </c:pt>
                  <c:pt idx="211">
                    <c:v>5150</c:v>
                  </c:pt>
                  <c:pt idx="212">
                    <c:v>5356</c:v>
                  </c:pt>
                  <c:pt idx="213">
                    <c:v>5654</c:v>
                  </c:pt>
                  <c:pt idx="214">
                    <c:v>5704</c:v>
                  </c:pt>
                  <c:pt idx="215">
                    <c:v>5721</c:v>
                  </c:pt>
                  <c:pt idx="216">
                    <c:v>5985</c:v>
                  </c:pt>
                  <c:pt idx="217">
                    <c:v>6238</c:v>
                  </c:pt>
                  <c:pt idx="218">
                    <c:v>6321</c:v>
                  </c:pt>
                  <c:pt idx="219">
                    <c:v>6350</c:v>
                  </c:pt>
                  <c:pt idx="220">
                    <c:v>6402</c:v>
                  </c:pt>
                  <c:pt idx="221">
                    <c:v>6484</c:v>
                  </c:pt>
                  <c:pt idx="222">
                    <c:v>6768</c:v>
                  </c:pt>
                  <c:pt idx="223">
                    <c:v>6896</c:v>
                  </c:pt>
                  <c:pt idx="224">
                    <c:v>6921</c:v>
                  </c:pt>
                  <c:pt idx="225">
                    <c:v>6940</c:v>
                  </c:pt>
                  <c:pt idx="226">
                    <c:v>7157</c:v>
                  </c:pt>
                  <c:pt idx="227">
                    <c:v>7307</c:v>
                  </c:pt>
                  <c:pt idx="228">
                    <c:v>7422</c:v>
                  </c:pt>
                  <c:pt idx="229">
                    <c:v>7456</c:v>
                  </c:pt>
                  <c:pt idx="230">
                    <c:v>7564</c:v>
                  </c:pt>
                  <c:pt idx="231">
                    <c:v>8000</c:v>
                  </c:pt>
                  <c:pt idx="232">
                    <c:v>8026</c:v>
                  </c:pt>
                  <c:pt idx="233">
                    <c:v>8128</c:v>
                  </c:pt>
                  <c:pt idx="234">
                    <c:v>8211</c:v>
                  </c:pt>
                  <c:pt idx="235">
                    <c:v>8449</c:v>
                  </c:pt>
                  <c:pt idx="236">
                    <c:v>8539</c:v>
                  </c:pt>
                  <c:pt idx="237">
                    <c:v>8545</c:v>
                  </c:pt>
                  <c:pt idx="238">
                    <c:v>8577</c:v>
                  </c:pt>
                  <c:pt idx="239">
                    <c:v>8608</c:v>
                  </c:pt>
                  <c:pt idx="240">
                    <c:v>9005</c:v>
                  </c:pt>
                  <c:pt idx="241">
                    <c:v>9256</c:v>
                  </c:pt>
                  <c:pt idx="242">
                    <c:v>9525</c:v>
                  </c:pt>
                  <c:pt idx="243">
                    <c:v>9634</c:v>
                  </c:pt>
                  <c:pt idx="244">
                    <c:v>10001</c:v>
                  </c:pt>
                  <c:pt idx="245">
                    <c:v>10005</c:v>
                  </c:pt>
                  <c:pt idx="246">
                    <c:v>10059</c:v>
                  </c:pt>
                  <c:pt idx="247">
                    <c:v>10460</c:v>
                  </c:pt>
                  <c:pt idx="248">
                    <c:v>10491</c:v>
                  </c:pt>
                  <c:pt idx="249">
                    <c:v>10793</c:v>
                  </c:pt>
                  <c:pt idx="250">
                    <c:v>10959</c:v>
                  </c:pt>
                  <c:pt idx="251">
                    <c:v>10962</c:v>
                  </c:pt>
                  <c:pt idx="252">
                    <c:v>11017</c:v>
                  </c:pt>
                  <c:pt idx="253">
                    <c:v>11088</c:v>
                  </c:pt>
                  <c:pt idx="254">
                    <c:v>11125</c:v>
                  </c:pt>
                  <c:pt idx="255">
                    <c:v>11133</c:v>
                  </c:pt>
                  <c:pt idx="256">
                    <c:v>11330</c:v>
                  </c:pt>
                  <c:pt idx="257">
                    <c:v>11578</c:v>
                  </c:pt>
                  <c:pt idx="258">
                    <c:v>11892</c:v>
                  </c:pt>
                  <c:pt idx="259">
                    <c:v>12100</c:v>
                  </c:pt>
                  <c:pt idx="260">
                    <c:v>12148</c:v>
                  </c:pt>
                  <c:pt idx="261">
                    <c:v>12167</c:v>
                  </c:pt>
                  <c:pt idx="262">
                    <c:v>12300</c:v>
                  </c:pt>
                  <c:pt idx="263">
                    <c:v>12313</c:v>
                  </c:pt>
                  <c:pt idx="264">
                    <c:v>12577</c:v>
                  </c:pt>
                  <c:pt idx="265">
                    <c:v>12785</c:v>
                  </c:pt>
                  <c:pt idx="266">
                    <c:v>12795</c:v>
                  </c:pt>
                  <c:pt idx="267">
                    <c:v>13069</c:v>
                  </c:pt>
                  <c:pt idx="268">
                    <c:v>13122</c:v>
                  </c:pt>
                  <c:pt idx="269">
                    <c:v>13147</c:v>
                  </c:pt>
                  <c:pt idx="270">
                    <c:v>13312</c:v>
                  </c:pt>
                  <c:pt idx="271">
                    <c:v>13501</c:v>
                  </c:pt>
                  <c:pt idx="272">
                    <c:v>13555</c:v>
                  </c:pt>
                  <c:pt idx="273">
                    <c:v>13688</c:v>
                  </c:pt>
                  <c:pt idx="274">
                    <c:v>13854</c:v>
                  </c:pt>
                  <c:pt idx="275">
                    <c:v>13961</c:v>
                  </c:pt>
                  <c:pt idx="276">
                    <c:v>14068</c:v>
                  </c:pt>
                  <c:pt idx="277">
                    <c:v>14146</c:v>
                  </c:pt>
                  <c:pt idx="278">
                    <c:v>14160</c:v>
                  </c:pt>
                  <c:pt idx="279">
                    <c:v>14392</c:v>
                  </c:pt>
                  <c:pt idx="280">
                    <c:v>14401</c:v>
                  </c:pt>
                  <c:pt idx="281">
                    <c:v>14419</c:v>
                  </c:pt>
                  <c:pt idx="282">
                    <c:v>14488</c:v>
                  </c:pt>
                  <c:pt idx="283">
                    <c:v>14500</c:v>
                  </c:pt>
                  <c:pt idx="284">
                    <c:v>14607</c:v>
                  </c:pt>
                  <c:pt idx="285">
                    <c:v>14864</c:v>
                  </c:pt>
                  <c:pt idx="286">
                    <c:v>14919</c:v>
                  </c:pt>
                  <c:pt idx="287">
                    <c:v>15092</c:v>
                  </c:pt>
                  <c:pt idx="288">
                    <c:v>15187</c:v>
                  </c:pt>
                  <c:pt idx="289">
                    <c:v>15207</c:v>
                  </c:pt>
                  <c:pt idx="290">
                    <c:v>15264</c:v>
                  </c:pt>
                  <c:pt idx="291">
                    <c:v>15307</c:v>
                  </c:pt>
                  <c:pt idx="292">
                    <c:v>15361</c:v>
                  </c:pt>
                  <c:pt idx="293">
                    <c:v>15454</c:v>
                  </c:pt>
                  <c:pt idx="294">
                    <c:v>15567</c:v>
                  </c:pt>
                  <c:pt idx="295">
                    <c:v>15734</c:v>
                  </c:pt>
                  <c:pt idx="296">
                    <c:v>15735</c:v>
                  </c:pt>
                  <c:pt idx="297">
                    <c:v>15837</c:v>
                  </c:pt>
                  <c:pt idx="298">
                    <c:v>15981</c:v>
                  </c:pt>
                  <c:pt idx="299">
                    <c:v>16086</c:v>
                  </c:pt>
                  <c:pt idx="300">
                    <c:v>16103</c:v>
                  </c:pt>
                  <c:pt idx="301">
                    <c:v>16380</c:v>
                  </c:pt>
                  <c:pt idx="302">
                    <c:v>16414</c:v>
                  </c:pt>
                  <c:pt idx="303">
                    <c:v>16534</c:v>
                  </c:pt>
                  <c:pt idx="304">
                    <c:v>16555</c:v>
                  </c:pt>
                  <c:pt idx="305">
                    <c:v>16666</c:v>
                  </c:pt>
                  <c:pt idx="306">
                    <c:v>16668</c:v>
                  </c:pt>
                  <c:pt idx="307">
                    <c:v>16763</c:v>
                  </c:pt>
                  <c:pt idx="308">
                    <c:v>16908</c:v>
                  </c:pt>
                  <c:pt idx="309">
                    <c:v>16945</c:v>
                  </c:pt>
                  <c:pt idx="310">
                    <c:v>17000</c:v>
                  </c:pt>
                  <c:pt idx="311">
                    <c:v>17152</c:v>
                  </c:pt>
                  <c:pt idx="312">
                    <c:v>17278</c:v>
                  </c:pt>
                  <c:pt idx="313">
                    <c:v>17416</c:v>
                  </c:pt>
                  <c:pt idx="314">
                    <c:v>17454</c:v>
                  </c:pt>
                  <c:pt idx="315">
                    <c:v>17547</c:v>
                  </c:pt>
                  <c:pt idx="316">
                    <c:v>17789</c:v>
                  </c:pt>
                  <c:pt idx="317">
                    <c:v>17872</c:v>
                  </c:pt>
                  <c:pt idx="318">
                    <c:v>17992</c:v>
                  </c:pt>
                  <c:pt idx="319">
                    <c:v>18001</c:v>
                  </c:pt>
                  <c:pt idx="320">
                    <c:v>18045</c:v>
                  </c:pt>
                  <c:pt idx="321">
                    <c:v>18068</c:v>
                  </c:pt>
                  <c:pt idx="322">
                    <c:v>18120</c:v>
                  </c:pt>
                  <c:pt idx="323">
                    <c:v>18181</c:v>
                  </c:pt>
                  <c:pt idx="324">
                    <c:v>18263</c:v>
                  </c:pt>
                  <c:pt idx="325">
                    <c:v>18272</c:v>
                  </c:pt>
                  <c:pt idx="326">
                    <c:v>18380</c:v>
                  </c:pt>
                  <c:pt idx="327">
                    <c:v>18761</c:v>
                  </c:pt>
                  <c:pt idx="328">
                    <c:v>18842</c:v>
                  </c:pt>
                  <c:pt idx="329">
                    <c:v>18900</c:v>
                  </c:pt>
                  <c:pt idx="330">
                    <c:v>19000</c:v>
                  </c:pt>
                  <c:pt idx="331">
                    <c:v>19268</c:v>
                  </c:pt>
                  <c:pt idx="332">
                    <c:v>19285</c:v>
                  </c:pt>
                  <c:pt idx="333">
                    <c:v>19383</c:v>
                  </c:pt>
                  <c:pt idx="334">
                    <c:v>19494</c:v>
                  </c:pt>
                  <c:pt idx="335">
                    <c:v>19603</c:v>
                  </c:pt>
                  <c:pt idx="336">
                    <c:v>19637</c:v>
                  </c:pt>
                  <c:pt idx="337">
                    <c:v>19686</c:v>
                  </c:pt>
                  <c:pt idx="338">
                    <c:v>20042</c:v>
                  </c:pt>
                  <c:pt idx="339">
                    <c:v>20052</c:v>
                  </c:pt>
                  <c:pt idx="340">
                    <c:v>20070</c:v>
                  </c:pt>
                  <c:pt idx="341">
                    <c:v>20083</c:v>
                  </c:pt>
                  <c:pt idx="342">
                    <c:v>20106</c:v>
                  </c:pt>
                  <c:pt idx="343">
                    <c:v>20141</c:v>
                  </c:pt>
                  <c:pt idx="344">
                    <c:v>20351</c:v>
                  </c:pt>
                  <c:pt idx="345">
                    <c:v>20637</c:v>
                  </c:pt>
                  <c:pt idx="346">
                    <c:v>20670</c:v>
                  </c:pt>
                  <c:pt idx="347">
                    <c:v>20674</c:v>
                  </c:pt>
                  <c:pt idx="348">
                    <c:v>20832</c:v>
                  </c:pt>
                  <c:pt idx="349">
                    <c:v>20885</c:v>
                  </c:pt>
                  <c:pt idx="350">
                    <c:v>20905</c:v>
                  </c:pt>
                  <c:pt idx="351">
                    <c:v>20952</c:v>
                  </c:pt>
                  <c:pt idx="352">
                    <c:v>20995</c:v>
                  </c:pt>
                  <c:pt idx="353">
                    <c:v>21113</c:v>
                  </c:pt>
                  <c:pt idx="354">
                    <c:v>21160</c:v>
                  </c:pt>
                  <c:pt idx="355">
                    <c:v>21225</c:v>
                  </c:pt>
                  <c:pt idx="356">
                    <c:v>21241</c:v>
                  </c:pt>
                  <c:pt idx="357">
                    <c:v>21369</c:v>
                  </c:pt>
                  <c:pt idx="358">
                    <c:v>21428</c:v>
                  </c:pt>
                  <c:pt idx="359">
                    <c:v>21429</c:v>
                  </c:pt>
                  <c:pt idx="360">
                    <c:v>21540</c:v>
                  </c:pt>
                  <c:pt idx="361">
                    <c:v>21576</c:v>
                  </c:pt>
                  <c:pt idx="362">
                    <c:v>21637</c:v>
                  </c:pt>
                  <c:pt idx="363">
                    <c:v>21695</c:v>
                  </c:pt>
                  <c:pt idx="364">
                    <c:v>21807</c:v>
                  </c:pt>
                  <c:pt idx="365">
                    <c:v>21944</c:v>
                  </c:pt>
                  <c:pt idx="366">
                    <c:v>21972</c:v>
                  </c:pt>
                  <c:pt idx="367">
                    <c:v>22353</c:v>
                  </c:pt>
                  <c:pt idx="368">
                    <c:v>22373</c:v>
                  </c:pt>
                  <c:pt idx="369">
                    <c:v>22379</c:v>
                  </c:pt>
                  <c:pt idx="370">
                    <c:v>22427</c:v>
                  </c:pt>
                  <c:pt idx="371">
                    <c:v>22451</c:v>
                  </c:pt>
                  <c:pt idx="372">
                    <c:v>22501</c:v>
                  </c:pt>
                  <c:pt idx="373">
                    <c:v>22541</c:v>
                  </c:pt>
                  <c:pt idx="374">
                    <c:v>22582</c:v>
                  </c:pt>
                  <c:pt idx="375">
                    <c:v>22606</c:v>
                  </c:pt>
                  <c:pt idx="376">
                    <c:v>22669</c:v>
                  </c:pt>
                  <c:pt idx="377">
                    <c:v>22780</c:v>
                  </c:pt>
                  <c:pt idx="378">
                    <c:v>23015</c:v>
                  </c:pt>
                  <c:pt idx="379">
                    <c:v>23043</c:v>
                  </c:pt>
                  <c:pt idx="380">
                    <c:v>23081</c:v>
                  </c:pt>
                  <c:pt idx="381">
                    <c:v>23092</c:v>
                  </c:pt>
                  <c:pt idx="382">
                    <c:v>23307</c:v>
                  </c:pt>
                  <c:pt idx="383">
                    <c:v>23362</c:v>
                  </c:pt>
                  <c:pt idx="384">
                    <c:v>23426</c:v>
                  </c:pt>
                  <c:pt idx="385">
                    <c:v>23596</c:v>
                  </c:pt>
                  <c:pt idx="386">
                    <c:v>23655</c:v>
                  </c:pt>
                  <c:pt idx="387">
                    <c:v>23745</c:v>
                  </c:pt>
                  <c:pt idx="388">
                    <c:v>23813</c:v>
                  </c:pt>
                  <c:pt idx="389">
                    <c:v>24000</c:v>
                  </c:pt>
                  <c:pt idx="390">
                    <c:v>24001</c:v>
                  </c:pt>
                  <c:pt idx="391">
                    <c:v>24102</c:v>
                  </c:pt>
                  <c:pt idx="392">
                    <c:v>24222</c:v>
                  </c:pt>
                  <c:pt idx="393">
                    <c:v>24242</c:v>
                  </c:pt>
                  <c:pt idx="394">
                    <c:v>24256</c:v>
                  </c:pt>
                  <c:pt idx="395">
                    <c:v>24386</c:v>
                  </c:pt>
                  <c:pt idx="396">
                    <c:v>24387</c:v>
                  </c:pt>
                  <c:pt idx="397">
                    <c:v>24427</c:v>
                  </c:pt>
                  <c:pt idx="398">
                    <c:v>24468</c:v>
                  </c:pt>
                  <c:pt idx="399">
                    <c:v>24764</c:v>
                  </c:pt>
                  <c:pt idx="400">
                    <c:v>24857</c:v>
                  </c:pt>
                  <c:pt idx="401">
                    <c:v>24952</c:v>
                  </c:pt>
                  <c:pt idx="402">
                    <c:v>25000</c:v>
                  </c:pt>
                  <c:pt idx="403">
                    <c:v>25010</c:v>
                  </c:pt>
                  <c:pt idx="404">
                    <c:v>25376</c:v>
                  </c:pt>
                  <c:pt idx="405">
                    <c:v>25457</c:v>
                  </c:pt>
                  <c:pt idx="406">
                    <c:v>25520</c:v>
                  </c:pt>
                  <c:pt idx="407">
                    <c:v>25552</c:v>
                  </c:pt>
                  <c:pt idx="408">
                    <c:v>25576</c:v>
                  </c:pt>
                  <c:pt idx="409">
                    <c:v>25626</c:v>
                  </c:pt>
                  <c:pt idx="410">
                    <c:v>25747</c:v>
                  </c:pt>
                  <c:pt idx="411">
                    <c:v>25764</c:v>
                  </c:pt>
                  <c:pt idx="412">
                    <c:v>25895</c:v>
                  </c:pt>
                  <c:pt idx="413">
                    <c:v>25965</c:v>
                  </c:pt>
                  <c:pt idx="414">
                    <c:v>26141</c:v>
                  </c:pt>
                  <c:pt idx="415">
                    <c:v>26165</c:v>
                  </c:pt>
                  <c:pt idx="416">
                    <c:v>26249</c:v>
                  </c:pt>
                  <c:pt idx="417">
                    <c:v>26307</c:v>
                  </c:pt>
                  <c:pt idx="418">
                    <c:v>26474</c:v>
                  </c:pt>
                  <c:pt idx="419">
                    <c:v>26705</c:v>
                  </c:pt>
                  <c:pt idx="420">
                    <c:v>27000</c:v>
                  </c:pt>
                  <c:pt idx="421">
                    <c:v>27016</c:v>
                  </c:pt>
                  <c:pt idx="422">
                    <c:v>27078</c:v>
                  </c:pt>
                  <c:pt idx="423">
                    <c:v>27179</c:v>
                  </c:pt>
                  <c:pt idx="424">
                    <c:v>27198</c:v>
                  </c:pt>
                  <c:pt idx="425">
                    <c:v>27275</c:v>
                  </c:pt>
                  <c:pt idx="426">
                    <c:v>27370</c:v>
                  </c:pt>
                  <c:pt idx="427">
                    <c:v>27394</c:v>
                  </c:pt>
                  <c:pt idx="428">
                    <c:v>27692</c:v>
                  </c:pt>
                  <c:pt idx="429">
                    <c:v>28186</c:v>
                  </c:pt>
                  <c:pt idx="430">
                    <c:v>28324</c:v>
                  </c:pt>
                  <c:pt idx="431">
                    <c:v>28402</c:v>
                  </c:pt>
                  <c:pt idx="432">
                    <c:v>28752</c:v>
                  </c:pt>
                  <c:pt idx="433">
                    <c:v>28760</c:v>
                  </c:pt>
                  <c:pt idx="434">
                    <c:v>28801</c:v>
                  </c:pt>
                  <c:pt idx="435">
                    <c:v>28955</c:v>
                  </c:pt>
                  <c:pt idx="436">
                    <c:v>29063</c:v>
                  </c:pt>
                  <c:pt idx="437">
                    <c:v>29283</c:v>
                  </c:pt>
                  <c:pt idx="438">
                    <c:v>29327</c:v>
                  </c:pt>
                  <c:pt idx="439">
                    <c:v>29333</c:v>
                  </c:pt>
                  <c:pt idx="440">
                    <c:v>29515</c:v>
                  </c:pt>
                  <c:pt idx="441">
                    <c:v>29545</c:v>
                  </c:pt>
                  <c:pt idx="442">
                    <c:v>29593</c:v>
                  </c:pt>
                  <c:pt idx="443">
                    <c:v>29775</c:v>
                  </c:pt>
                  <c:pt idx="444">
                    <c:v>29874</c:v>
                  </c:pt>
                  <c:pt idx="445">
                    <c:v>29946</c:v>
                  </c:pt>
                  <c:pt idx="446">
                    <c:v>29998</c:v>
                  </c:pt>
                  <c:pt idx="447">
                    <c:v>30123</c:v>
                  </c:pt>
                  <c:pt idx="448">
                    <c:v>30287</c:v>
                  </c:pt>
                  <c:pt idx="449">
                    <c:v>30334</c:v>
                  </c:pt>
                  <c:pt idx="450">
                    <c:v>30498</c:v>
                  </c:pt>
                  <c:pt idx="451">
                    <c:v>31031</c:v>
                  </c:pt>
                  <c:pt idx="452">
                    <c:v>31147</c:v>
                  </c:pt>
                  <c:pt idx="453">
                    <c:v>31169</c:v>
                  </c:pt>
                  <c:pt idx="454">
                    <c:v>31376</c:v>
                  </c:pt>
                  <c:pt idx="455">
                    <c:v>31447</c:v>
                  </c:pt>
                  <c:pt idx="456">
                    <c:v>31500</c:v>
                  </c:pt>
                  <c:pt idx="457">
                    <c:v>31759</c:v>
                  </c:pt>
                  <c:pt idx="458">
                    <c:v>32011</c:v>
                  </c:pt>
                  <c:pt idx="459">
                    <c:v>32065</c:v>
                  </c:pt>
                  <c:pt idx="460">
                    <c:v>32125</c:v>
                  </c:pt>
                  <c:pt idx="461">
                    <c:v>32704</c:v>
                  </c:pt>
                  <c:pt idx="462">
                    <c:v>32808</c:v>
                  </c:pt>
                  <c:pt idx="463">
                    <c:v>32811</c:v>
                  </c:pt>
                  <c:pt idx="464">
                    <c:v>32867</c:v>
                  </c:pt>
                  <c:pt idx="465">
                    <c:v>33182</c:v>
                  </c:pt>
                  <c:pt idx="466">
                    <c:v>34084</c:v>
                  </c:pt>
                  <c:pt idx="467">
                    <c:v>34110</c:v>
                  </c:pt>
                  <c:pt idx="468">
                    <c:v>34170</c:v>
                  </c:pt>
                  <c:pt idx="469">
                    <c:v>34250</c:v>
                  </c:pt>
                  <c:pt idx="470">
                    <c:v>34315</c:v>
                  </c:pt>
                  <c:pt idx="471">
                    <c:v>34500</c:v>
                  </c:pt>
                  <c:pt idx="472">
                    <c:v>34551</c:v>
                  </c:pt>
                  <c:pt idx="473">
                    <c:v>34554</c:v>
                  </c:pt>
                  <c:pt idx="474">
                    <c:v>34617</c:v>
                  </c:pt>
                  <c:pt idx="475">
                    <c:v>34646</c:v>
                  </c:pt>
                  <c:pt idx="476">
                    <c:v>34679</c:v>
                  </c:pt>
                  <c:pt idx="477">
                    <c:v>34728</c:v>
                  </c:pt>
                  <c:pt idx="478">
                    <c:v>34824</c:v>
                  </c:pt>
                  <c:pt idx="479">
                    <c:v>35446</c:v>
                  </c:pt>
                  <c:pt idx="480">
                    <c:v>35694</c:v>
                  </c:pt>
                  <c:pt idx="481">
                    <c:v>35804</c:v>
                  </c:pt>
                  <c:pt idx="482">
                    <c:v>36031</c:v>
                  </c:pt>
                  <c:pt idx="483">
                    <c:v>36081</c:v>
                  </c:pt>
                  <c:pt idx="484">
                    <c:v>36276</c:v>
                  </c:pt>
                  <c:pt idx="485">
                    <c:v>36400</c:v>
                  </c:pt>
                  <c:pt idx="486">
                    <c:v>36409</c:v>
                  </c:pt>
                  <c:pt idx="487">
                    <c:v>36462</c:v>
                  </c:pt>
                  <c:pt idx="488">
                    <c:v>36714</c:v>
                  </c:pt>
                  <c:pt idx="489">
                    <c:v>36951</c:v>
                  </c:pt>
                  <c:pt idx="490">
                    <c:v>36970</c:v>
                  </c:pt>
                  <c:pt idx="491">
                    <c:v>37056</c:v>
                  </c:pt>
                  <c:pt idx="492">
                    <c:v>37131</c:v>
                  </c:pt>
                  <c:pt idx="493">
                    <c:v>37203</c:v>
                  </c:pt>
                  <c:pt idx="494">
                    <c:v>37251</c:v>
                  </c:pt>
                  <c:pt idx="495">
                    <c:v>37458</c:v>
                  </c:pt>
                  <c:pt idx="496">
                    <c:v>37478</c:v>
                  </c:pt>
                  <c:pt idx="497">
                    <c:v>37488</c:v>
                  </c:pt>
                  <c:pt idx="498">
                    <c:v>37840</c:v>
                  </c:pt>
                  <c:pt idx="499">
                    <c:v>38041</c:v>
                  </c:pt>
                  <c:pt idx="500">
                    <c:v>38231</c:v>
                  </c:pt>
                  <c:pt idx="501">
                    <c:v>38244</c:v>
                  </c:pt>
                  <c:pt idx="502">
                    <c:v>38405</c:v>
                  </c:pt>
                  <c:pt idx="503">
                    <c:v>38484</c:v>
                  </c:pt>
                  <c:pt idx="504">
                    <c:v>38502</c:v>
                  </c:pt>
                  <c:pt idx="505">
                    <c:v>38787</c:v>
                  </c:pt>
                  <c:pt idx="506">
                    <c:v>39134</c:v>
                  </c:pt>
                  <c:pt idx="507">
                    <c:v>39293</c:v>
                  </c:pt>
                  <c:pt idx="508">
                    <c:v>39998</c:v>
                  </c:pt>
                  <c:pt idx="509">
                    <c:v>40030</c:v>
                  </c:pt>
                  <c:pt idx="510">
                    <c:v>40468</c:v>
                  </c:pt>
                  <c:pt idx="511">
                    <c:v>41279</c:v>
                  </c:pt>
                  <c:pt idx="512">
                    <c:v>41497</c:v>
                  </c:pt>
                  <c:pt idx="513">
                    <c:v>42165</c:v>
                  </c:pt>
                  <c:pt idx="514">
                    <c:v>42185</c:v>
                  </c:pt>
                  <c:pt idx="515">
                    <c:v>42783</c:v>
                  </c:pt>
                  <c:pt idx="516">
                    <c:v>42977</c:v>
                  </c:pt>
                  <c:pt idx="517">
                    <c:v>43193</c:v>
                  </c:pt>
                  <c:pt idx="518">
                    <c:v>43662</c:v>
                  </c:pt>
                  <c:pt idx="519">
                    <c:v>44316</c:v>
                  </c:pt>
                  <c:pt idx="520">
                    <c:v>44898</c:v>
                  </c:pt>
                  <c:pt idx="521">
                    <c:v>44915</c:v>
                  </c:pt>
                  <c:pt idx="522">
                    <c:v>45485</c:v>
                  </c:pt>
                  <c:pt idx="523">
                    <c:v>45491</c:v>
                  </c:pt>
                  <c:pt idx="524">
                    <c:v>45644</c:v>
                  </c:pt>
                  <c:pt idx="525">
                    <c:v>46112</c:v>
                  </c:pt>
                  <c:pt idx="526">
                    <c:v>46622</c:v>
                  </c:pt>
                  <c:pt idx="527">
                    <c:v>46637</c:v>
                  </c:pt>
                  <c:pt idx="528">
                    <c:v>47205</c:v>
                  </c:pt>
                  <c:pt idx="529">
                    <c:v>47348</c:v>
                  </c:pt>
                  <c:pt idx="530">
                    <c:v>48065</c:v>
                  </c:pt>
                  <c:pt idx="531">
                    <c:v>48166</c:v>
                  </c:pt>
                  <c:pt idx="532">
                    <c:v>49000</c:v>
                  </c:pt>
                  <c:pt idx="533">
                    <c:v>49221</c:v>
                  </c:pt>
                  <c:pt idx="534">
                    <c:v>49565</c:v>
                  </c:pt>
                  <c:pt idx="535">
                    <c:v>49640</c:v>
                  </c:pt>
                  <c:pt idx="536">
                    <c:v>50025</c:v>
                  </c:pt>
                  <c:pt idx="537">
                    <c:v>50062</c:v>
                  </c:pt>
                  <c:pt idx="538">
                    <c:v>50286</c:v>
                  </c:pt>
                  <c:pt idx="539">
                    <c:v>50730</c:v>
                  </c:pt>
                  <c:pt idx="540">
                    <c:v>50900</c:v>
                  </c:pt>
                  <c:pt idx="541">
                    <c:v>52006</c:v>
                  </c:pt>
                  <c:pt idx="542">
                    <c:v>52034</c:v>
                  </c:pt>
                  <c:pt idx="543">
                    <c:v>52267</c:v>
                  </c:pt>
                  <c:pt idx="544">
                    <c:v>52561</c:v>
                  </c:pt>
                  <c:pt idx="545">
                    <c:v>53124</c:v>
                  </c:pt>
                  <c:pt idx="546">
                    <c:v>53372</c:v>
                  </c:pt>
                  <c:pt idx="547">
                    <c:v>55697</c:v>
                  </c:pt>
                  <c:pt idx="548">
                    <c:v>56235</c:v>
                  </c:pt>
                  <c:pt idx="549">
                    <c:v>58601</c:v>
                  </c:pt>
                  <c:pt idx="550">
                    <c:v>58670</c:v>
                  </c:pt>
                  <c:pt idx="551">
                    <c:v>59512</c:v>
                  </c:pt>
                  <c:pt idx="552">
                    <c:v>60076</c:v>
                  </c:pt>
                  <c:pt idx="553">
                    <c:v>60604</c:v>
                  </c:pt>
                  <c:pt idx="554">
                    <c:v>61176</c:v>
                  </c:pt>
                  <c:pt idx="555">
                    <c:v>61194</c:v>
                  </c:pt>
                  <c:pt idx="556">
                    <c:v>61332</c:v>
                  </c:pt>
                  <c:pt idx="557">
                    <c:v>61410</c:v>
                  </c:pt>
                  <c:pt idx="558">
                    <c:v>63097</c:v>
                  </c:pt>
                  <c:pt idx="559">
                    <c:v>64207</c:v>
                  </c:pt>
                  <c:pt idx="560">
                    <c:v>65959</c:v>
                  </c:pt>
                  <c:pt idx="561">
                    <c:v>66047</c:v>
                  </c:pt>
                  <c:pt idx="562">
                    <c:v>66369</c:v>
                  </c:pt>
                  <c:pt idx="563">
                    <c:v>67161</c:v>
                  </c:pt>
                  <c:pt idx="564">
                    <c:v>68428</c:v>
                  </c:pt>
                  <c:pt idx="565">
                    <c:v>72026</c:v>
                  </c:pt>
                  <c:pt idx="566">
                    <c:v>72406</c:v>
                  </c:pt>
                  <c:pt idx="567">
                    <c:v>72967</c:v>
                  </c:pt>
                  <c:pt idx="568">
                    <c:v>75185</c:v>
                  </c:pt>
                  <c:pt idx="569">
                    <c:v>75619</c:v>
                  </c:pt>
                  <c:pt idx="570">
                    <c:v>76269</c:v>
                  </c:pt>
                  <c:pt idx="571">
                    <c:v>79389</c:v>
                  </c:pt>
                  <c:pt idx="572">
                    <c:v>79728</c:v>
                  </c:pt>
                  <c:pt idx="573">
                    <c:v>81877</c:v>
                  </c:pt>
                  <c:pt idx="574">
                    <c:v>88215</c:v>
                  </c:pt>
                  <c:pt idx="575">
                    <c:v>97440</c:v>
                  </c:pt>
                  <c:pt idx="576">
                    <c:v>98940</c:v>
                  </c:pt>
                  <c:pt idx="577">
                    <c:v>10</c:v>
                  </c:pt>
                  <c:pt idx="578">
                    <c:v>17</c:v>
                  </c:pt>
                  <c:pt idx="579">
                    <c:v>20</c:v>
                  </c:pt>
                  <c:pt idx="580">
                    <c:v>26</c:v>
                  </c:pt>
                  <c:pt idx="581">
                    <c:v>27</c:v>
                  </c:pt>
                  <c:pt idx="582">
                    <c:v>28</c:v>
                  </c:pt>
                  <c:pt idx="583">
                    <c:v>30</c:v>
                  </c:pt>
                  <c:pt idx="584">
                    <c:v>44</c:v>
                  </c:pt>
                  <c:pt idx="585">
                    <c:v>50</c:v>
                  </c:pt>
                  <c:pt idx="586">
                    <c:v>79</c:v>
                  </c:pt>
                  <c:pt idx="587">
                    <c:v>100</c:v>
                  </c:pt>
                  <c:pt idx="588">
                    <c:v>314</c:v>
                  </c:pt>
                  <c:pt idx="589">
                    <c:v>425</c:v>
                  </c:pt>
                  <c:pt idx="590">
                    <c:v>448</c:v>
                  </c:pt>
                  <c:pt idx="591">
                    <c:v>475</c:v>
                  </c:pt>
                  <c:pt idx="592">
                    <c:v>476</c:v>
                  </c:pt>
                  <c:pt idx="593">
                    <c:v>500</c:v>
                  </c:pt>
                  <c:pt idx="594">
                    <c:v>525</c:v>
                  </c:pt>
                  <c:pt idx="595">
                    <c:v>688</c:v>
                  </c:pt>
                  <c:pt idx="596">
                    <c:v>820</c:v>
                  </c:pt>
                  <c:pt idx="597">
                    <c:v>826</c:v>
                  </c:pt>
                  <c:pt idx="598">
                    <c:v>933</c:v>
                  </c:pt>
                  <c:pt idx="599">
                    <c:v>1000</c:v>
                  </c:pt>
                  <c:pt idx="600">
                    <c:v>1024</c:v>
                  </c:pt>
                  <c:pt idx="601">
                    <c:v>1054</c:v>
                  </c:pt>
                  <c:pt idx="602">
                    <c:v>1100</c:v>
                  </c:pt>
                  <c:pt idx="603">
                    <c:v>1296</c:v>
                  </c:pt>
                  <c:pt idx="604">
                    <c:v>1414</c:v>
                  </c:pt>
                  <c:pt idx="605">
                    <c:v>1765</c:v>
                  </c:pt>
                  <c:pt idx="606">
                    <c:v>1790</c:v>
                  </c:pt>
                  <c:pt idx="607">
                    <c:v>1904</c:v>
                  </c:pt>
                  <c:pt idx="608">
                    <c:v>1934</c:v>
                  </c:pt>
                  <c:pt idx="609">
                    <c:v>1952</c:v>
                  </c:pt>
                  <c:pt idx="610">
                    <c:v>1986</c:v>
                  </c:pt>
                  <c:pt idx="611">
                    <c:v>2021</c:v>
                  </c:pt>
                  <c:pt idx="612">
                    <c:v>2028</c:v>
                  </c:pt>
                  <c:pt idx="613">
                    <c:v>2145</c:v>
                  </c:pt>
                  <c:pt idx="614">
                    <c:v>2165</c:v>
                  </c:pt>
                  <c:pt idx="615">
                    <c:v>2200</c:v>
                  </c:pt>
                  <c:pt idx="616">
                    <c:v>2252</c:v>
                  </c:pt>
                  <c:pt idx="617">
                    <c:v>2271</c:v>
                  </c:pt>
                  <c:pt idx="618">
                    <c:v>2396</c:v>
                  </c:pt>
                  <c:pt idx="619">
                    <c:v>2529</c:v>
                  </c:pt>
                  <c:pt idx="620">
                    <c:v>2553</c:v>
                  </c:pt>
                  <c:pt idx="621">
                    <c:v>2703</c:v>
                  </c:pt>
                  <c:pt idx="622">
                    <c:v>2712</c:v>
                  </c:pt>
                  <c:pt idx="623">
                    <c:v>2811</c:v>
                  </c:pt>
                  <c:pt idx="624">
                    <c:v>2868</c:v>
                  </c:pt>
                  <c:pt idx="625">
                    <c:v>2977</c:v>
                  </c:pt>
                  <c:pt idx="626">
                    <c:v>3036</c:v>
                  </c:pt>
                  <c:pt idx="627">
                    <c:v>3049</c:v>
                  </c:pt>
                  <c:pt idx="628">
                    <c:v>3059</c:v>
                  </c:pt>
                  <c:pt idx="629">
                    <c:v>3065</c:v>
                  </c:pt>
                  <c:pt idx="630">
                    <c:v>3243</c:v>
                  </c:pt>
                  <c:pt idx="631">
                    <c:v>3256</c:v>
                  </c:pt>
                  <c:pt idx="632">
                    <c:v>3263</c:v>
                  </c:pt>
                  <c:pt idx="633">
                    <c:v>3264</c:v>
                  </c:pt>
                  <c:pt idx="634">
                    <c:v>3278</c:v>
                  </c:pt>
                  <c:pt idx="635">
                    <c:v>3382</c:v>
                  </c:pt>
                  <c:pt idx="636">
                    <c:v>3409</c:v>
                  </c:pt>
                  <c:pt idx="637">
                    <c:v>3481</c:v>
                  </c:pt>
                  <c:pt idx="638">
                    <c:v>3968</c:v>
                  </c:pt>
                  <c:pt idx="639">
                    <c:v>4000</c:v>
                  </c:pt>
                  <c:pt idx="640">
                    <c:v>4125</c:v>
                  </c:pt>
                  <c:pt idx="641">
                    <c:v>4196</c:v>
                  </c:pt>
                  <c:pt idx="642">
                    <c:v>4201</c:v>
                  </c:pt>
                  <c:pt idx="643">
                    <c:v>4236</c:v>
                  </c:pt>
                  <c:pt idx="644">
                    <c:v>4254</c:v>
                  </c:pt>
                  <c:pt idx="645">
                    <c:v>4264</c:v>
                  </c:pt>
                  <c:pt idx="646">
                    <c:v>4327</c:v>
                  </c:pt>
                  <c:pt idx="647">
                    <c:v>4436</c:v>
                  </c:pt>
                  <c:pt idx="648">
                    <c:v>4440</c:v>
                  </c:pt>
                  <c:pt idx="649">
                    <c:v>4488</c:v>
                  </c:pt>
                  <c:pt idx="650">
                    <c:v>4511</c:v>
                  </c:pt>
                  <c:pt idx="651">
                    <c:v>4520</c:v>
                  </c:pt>
                  <c:pt idx="652">
                    <c:v>4549</c:v>
                  </c:pt>
                  <c:pt idx="653">
                    <c:v>4582</c:v>
                  </c:pt>
                  <c:pt idx="654">
                    <c:v>4634</c:v>
                  </c:pt>
                  <c:pt idx="655">
                    <c:v>4638</c:v>
                  </c:pt>
                  <c:pt idx="656">
                    <c:v>4642</c:v>
                  </c:pt>
                  <c:pt idx="657">
                    <c:v>4708</c:v>
                  </c:pt>
                  <c:pt idx="658">
                    <c:v>4770</c:v>
                  </c:pt>
                  <c:pt idx="659">
                    <c:v>4781</c:v>
                  </c:pt>
                  <c:pt idx="660">
                    <c:v>4813</c:v>
                  </c:pt>
                  <c:pt idx="661">
                    <c:v>4836</c:v>
                  </c:pt>
                  <c:pt idx="662">
                    <c:v>4846</c:v>
                  </c:pt>
                  <c:pt idx="663">
                    <c:v>4899</c:v>
                  </c:pt>
                  <c:pt idx="664">
                    <c:v>4917</c:v>
                  </c:pt>
                  <c:pt idx="665">
                    <c:v>4982</c:v>
                  </c:pt>
                  <c:pt idx="666">
                    <c:v>5023</c:v>
                  </c:pt>
                  <c:pt idx="667">
                    <c:v>5065</c:v>
                  </c:pt>
                  <c:pt idx="668">
                    <c:v>5089</c:v>
                  </c:pt>
                  <c:pt idx="669">
                    <c:v>5123</c:v>
                  </c:pt>
                  <c:pt idx="670">
                    <c:v>5130</c:v>
                  </c:pt>
                  <c:pt idx="671">
                    <c:v>5199</c:v>
                  </c:pt>
                  <c:pt idx="672">
                    <c:v>5201</c:v>
                  </c:pt>
                  <c:pt idx="673">
                    <c:v>5210</c:v>
                  </c:pt>
                  <c:pt idx="674">
                    <c:v>5356</c:v>
                  </c:pt>
                  <c:pt idx="675">
                    <c:v>5397</c:v>
                  </c:pt>
                  <c:pt idx="676">
                    <c:v>5431</c:v>
                  </c:pt>
                  <c:pt idx="677">
                    <c:v>5454</c:v>
                  </c:pt>
                  <c:pt idx="678">
                    <c:v>5662</c:v>
                  </c:pt>
                  <c:pt idx="679">
                    <c:v>5674</c:v>
                  </c:pt>
                  <c:pt idx="680">
                    <c:v>5676</c:v>
                  </c:pt>
                  <c:pt idx="681">
                    <c:v>5712</c:v>
                  </c:pt>
                  <c:pt idx="682">
                    <c:v>5978</c:v>
                  </c:pt>
                  <c:pt idx="683">
                    <c:v>5987</c:v>
                  </c:pt>
                  <c:pt idx="684">
                    <c:v>6000</c:v>
                  </c:pt>
                  <c:pt idx="685">
                    <c:v>6018</c:v>
                  </c:pt>
                  <c:pt idx="686">
                    <c:v>6070</c:v>
                  </c:pt>
                  <c:pt idx="687">
                    <c:v>6214</c:v>
                  </c:pt>
                  <c:pt idx="688">
                    <c:v>6238</c:v>
                  </c:pt>
                  <c:pt idx="689">
                    <c:v>6266</c:v>
                  </c:pt>
                  <c:pt idx="690">
                    <c:v>6412</c:v>
                  </c:pt>
                  <c:pt idx="691">
                    <c:v>6452</c:v>
                  </c:pt>
                  <c:pt idx="692">
                    <c:v>6479</c:v>
                  </c:pt>
                  <c:pt idx="693">
                    <c:v>6536</c:v>
                  </c:pt>
                  <c:pt idx="694">
                    <c:v>6541</c:v>
                  </c:pt>
                  <c:pt idx="695">
                    <c:v>6588</c:v>
                  </c:pt>
                  <c:pt idx="696">
                    <c:v>6672</c:v>
                  </c:pt>
                  <c:pt idx="697">
                    <c:v>6746</c:v>
                  </c:pt>
                  <c:pt idx="698">
                    <c:v>6850</c:v>
                  </c:pt>
                  <c:pt idx="699">
                    <c:v>6998</c:v>
                  </c:pt>
                  <c:pt idx="700">
                    <c:v>7215</c:v>
                  </c:pt>
                  <c:pt idx="701">
                    <c:v>7299</c:v>
                  </c:pt>
                  <c:pt idx="702">
                    <c:v>7415</c:v>
                  </c:pt>
                  <c:pt idx="703">
                    <c:v>7423</c:v>
                  </c:pt>
                  <c:pt idx="704">
                    <c:v>7447</c:v>
                  </c:pt>
                  <c:pt idx="705">
                    <c:v>7461</c:v>
                  </c:pt>
                  <c:pt idx="706">
                    <c:v>7521</c:v>
                  </c:pt>
                  <c:pt idx="707">
                    <c:v>7532</c:v>
                  </c:pt>
                  <c:pt idx="708">
                    <c:v>7639</c:v>
                  </c:pt>
                  <c:pt idx="709">
                    <c:v>7779</c:v>
                  </c:pt>
                  <c:pt idx="710">
                    <c:v>7801</c:v>
                  </c:pt>
                  <c:pt idx="711">
                    <c:v>7891</c:v>
                  </c:pt>
                  <c:pt idx="712">
                    <c:v>7897</c:v>
                  </c:pt>
                  <c:pt idx="713">
                    <c:v>7914</c:v>
                  </c:pt>
                  <c:pt idx="714">
                    <c:v>7925</c:v>
                  </c:pt>
                  <c:pt idx="715">
                    <c:v>7963</c:v>
                  </c:pt>
                  <c:pt idx="716">
                    <c:v>8060</c:v>
                  </c:pt>
                  <c:pt idx="717">
                    <c:v>8450</c:v>
                  </c:pt>
                  <c:pt idx="718">
                    <c:v>8503</c:v>
                  </c:pt>
                  <c:pt idx="719">
                    <c:v>8598</c:v>
                  </c:pt>
                  <c:pt idx="720">
                    <c:v>8618</c:v>
                  </c:pt>
                  <c:pt idx="721">
                    <c:v>9000</c:v>
                  </c:pt>
                  <c:pt idx="722">
                    <c:v>9078</c:v>
                  </c:pt>
                  <c:pt idx="723">
                    <c:v>9135</c:v>
                  </c:pt>
                  <c:pt idx="724">
                    <c:v>9185</c:v>
                  </c:pt>
                  <c:pt idx="725">
                    <c:v>9547</c:v>
                  </c:pt>
                  <c:pt idx="726">
                    <c:v>10090</c:v>
                  </c:pt>
                  <c:pt idx="727">
                    <c:v>10252</c:v>
                  </c:pt>
                  <c:pt idx="728">
                    <c:v>10522</c:v>
                  </c:pt>
                  <c:pt idx="729">
                    <c:v>10852</c:v>
                  </c:pt>
                  <c:pt idx="730">
                    <c:v>11047</c:v>
                  </c:pt>
                  <c:pt idx="731">
                    <c:v>11276</c:v>
                  </c:pt>
                  <c:pt idx="732">
                    <c:v>11347</c:v>
                  </c:pt>
                  <c:pt idx="733">
                    <c:v>11487</c:v>
                  </c:pt>
                  <c:pt idx="734">
                    <c:v>11621</c:v>
                  </c:pt>
                  <c:pt idx="735">
                    <c:v>11966</c:v>
                  </c:pt>
                  <c:pt idx="736">
                    <c:v>12147</c:v>
                  </c:pt>
                  <c:pt idx="737">
                    <c:v>12195</c:v>
                  </c:pt>
                  <c:pt idx="738">
                    <c:v>12320</c:v>
                  </c:pt>
                  <c:pt idx="739">
                    <c:v>12686</c:v>
                  </c:pt>
                  <c:pt idx="740">
                    <c:v>12853</c:v>
                  </c:pt>
                  <c:pt idx="741">
                    <c:v>13009</c:v>
                  </c:pt>
                  <c:pt idx="742">
                    <c:v>13082</c:v>
                  </c:pt>
                  <c:pt idx="743">
                    <c:v>13433</c:v>
                  </c:pt>
                  <c:pt idx="744">
                    <c:v>13512</c:v>
                  </c:pt>
                  <c:pt idx="745">
                    <c:v>13542</c:v>
                  </c:pt>
                  <c:pt idx="746">
                    <c:v>13907</c:v>
                  </c:pt>
                  <c:pt idx="747">
                    <c:v>14078</c:v>
                  </c:pt>
                  <c:pt idx="748">
                    <c:v>14589</c:v>
                  </c:pt>
                  <c:pt idx="749">
                    <c:v>14600</c:v>
                  </c:pt>
                  <c:pt idx="750">
                    <c:v>14821</c:v>
                  </c:pt>
                  <c:pt idx="751">
                    <c:v>14950</c:v>
                  </c:pt>
                  <c:pt idx="752">
                    <c:v>15072</c:v>
                  </c:pt>
                  <c:pt idx="753">
                    <c:v>15076</c:v>
                  </c:pt>
                  <c:pt idx="754">
                    <c:v>15114</c:v>
                  </c:pt>
                  <c:pt idx="755">
                    <c:v>15175</c:v>
                  </c:pt>
                  <c:pt idx="756">
                    <c:v>15300</c:v>
                  </c:pt>
                  <c:pt idx="757">
                    <c:v>15600</c:v>
                  </c:pt>
                  <c:pt idx="758">
                    <c:v>15706</c:v>
                  </c:pt>
                  <c:pt idx="759">
                    <c:v>16385</c:v>
                  </c:pt>
                  <c:pt idx="760">
                    <c:v>16703</c:v>
                  </c:pt>
                  <c:pt idx="761">
                    <c:v>16837</c:v>
                  </c:pt>
                  <c:pt idx="762">
                    <c:v>17085</c:v>
                  </c:pt>
                  <c:pt idx="763">
                    <c:v>17166</c:v>
                  </c:pt>
                  <c:pt idx="764">
                    <c:v>17502</c:v>
                  </c:pt>
                  <c:pt idx="765">
                    <c:v>17633</c:v>
                  </c:pt>
                  <c:pt idx="766">
                    <c:v>17648</c:v>
                  </c:pt>
                  <c:pt idx="767">
                    <c:v>17680</c:v>
                  </c:pt>
                  <c:pt idx="768">
                    <c:v>18000</c:v>
                  </c:pt>
                  <c:pt idx="769">
                    <c:v>18188</c:v>
                  </c:pt>
                  <c:pt idx="770">
                    <c:v>18283</c:v>
                  </c:pt>
                  <c:pt idx="771">
                    <c:v>18355</c:v>
                  </c:pt>
                  <c:pt idx="772">
                    <c:v>18389</c:v>
                  </c:pt>
                  <c:pt idx="773">
                    <c:v>18828</c:v>
                  </c:pt>
                  <c:pt idx="774">
                    <c:v>19118</c:v>
                  </c:pt>
                  <c:pt idx="775">
                    <c:v>19300</c:v>
                  </c:pt>
                  <c:pt idx="776">
                    <c:v>19430</c:v>
                  </c:pt>
                  <c:pt idx="777">
                    <c:v>19444</c:v>
                  </c:pt>
                  <c:pt idx="778">
                    <c:v>19608</c:v>
                  </c:pt>
                  <c:pt idx="779">
                    <c:v>19735</c:v>
                  </c:pt>
                  <c:pt idx="780">
                    <c:v>20075</c:v>
                  </c:pt>
                  <c:pt idx="781">
                    <c:v>20283</c:v>
                  </c:pt>
                  <c:pt idx="782">
                    <c:v>20300</c:v>
                  </c:pt>
                  <c:pt idx="783">
                    <c:v>20364</c:v>
                  </c:pt>
                  <c:pt idx="784">
                    <c:v>20547</c:v>
                  </c:pt>
                  <c:pt idx="785">
                    <c:v>20825</c:v>
                  </c:pt>
                  <c:pt idx="786">
                    <c:v>20870</c:v>
                  </c:pt>
                  <c:pt idx="787">
                    <c:v>20982</c:v>
                  </c:pt>
                  <c:pt idx="788">
                    <c:v>21245</c:v>
                  </c:pt>
                  <c:pt idx="789">
                    <c:v>21480</c:v>
                  </c:pt>
                  <c:pt idx="790">
                    <c:v>22086</c:v>
                  </c:pt>
                  <c:pt idx="791">
                    <c:v>22168</c:v>
                  </c:pt>
                  <c:pt idx="792">
                    <c:v>22175</c:v>
                  </c:pt>
                  <c:pt idx="793">
                    <c:v>22295</c:v>
                  </c:pt>
                  <c:pt idx="794">
                    <c:v>22350</c:v>
                  </c:pt>
                  <c:pt idx="795">
                    <c:v>22540</c:v>
                  </c:pt>
                  <c:pt idx="796">
                    <c:v>22809</c:v>
                  </c:pt>
                  <c:pt idx="797">
                    <c:v>23205</c:v>
                  </c:pt>
                  <c:pt idx="798">
                    <c:v>23478</c:v>
                  </c:pt>
                  <c:pt idx="799">
                    <c:v>23626</c:v>
                  </c:pt>
                  <c:pt idx="800">
                    <c:v>23860</c:v>
                  </c:pt>
                  <c:pt idx="801">
                    <c:v>24000</c:v>
                  </c:pt>
                  <c:pt idx="802">
                    <c:v>24336</c:v>
                  </c:pt>
                  <c:pt idx="803">
                    <c:v>24405</c:v>
                  </c:pt>
                  <c:pt idx="804">
                    <c:v>24406</c:v>
                  </c:pt>
                  <c:pt idx="805">
                    <c:v>24408</c:v>
                  </c:pt>
                  <c:pt idx="806">
                    <c:v>24519</c:v>
                  </c:pt>
                  <c:pt idx="807">
                    <c:v>24608</c:v>
                  </c:pt>
                  <c:pt idx="808">
                    <c:v>24786</c:v>
                  </c:pt>
                  <c:pt idx="809">
                    <c:v>25125</c:v>
                  </c:pt>
                  <c:pt idx="810">
                    <c:v>25667</c:v>
                  </c:pt>
                  <c:pt idx="811">
                    <c:v>25691</c:v>
                  </c:pt>
                  <c:pt idx="812">
                    <c:v>25915</c:v>
                  </c:pt>
                  <c:pt idx="813">
                    <c:v>26407</c:v>
                  </c:pt>
                  <c:pt idx="814">
                    <c:v>26494</c:v>
                  </c:pt>
                  <c:pt idx="815">
                    <c:v>26500</c:v>
                  </c:pt>
                  <c:pt idx="816">
                    <c:v>26625</c:v>
                  </c:pt>
                  <c:pt idx="817">
                    <c:v>26705</c:v>
                  </c:pt>
                  <c:pt idx="818">
                    <c:v>26752</c:v>
                  </c:pt>
                  <c:pt idx="819">
                    <c:v>26784</c:v>
                  </c:pt>
                  <c:pt idx="820">
                    <c:v>26939</c:v>
                  </c:pt>
                  <c:pt idx="821">
                    <c:v>27049</c:v>
                  </c:pt>
                  <c:pt idx="822">
                    <c:v>27057</c:v>
                  </c:pt>
                  <c:pt idx="823">
                    <c:v>27136</c:v>
                  </c:pt>
                  <c:pt idx="824">
                    <c:v>27355</c:v>
                  </c:pt>
                  <c:pt idx="825">
                    <c:v>27948</c:v>
                  </c:pt>
                  <c:pt idx="826">
                    <c:v>28011</c:v>
                  </c:pt>
                  <c:pt idx="827">
                    <c:v>28359</c:v>
                  </c:pt>
                  <c:pt idx="828">
                    <c:v>28475</c:v>
                  </c:pt>
                  <c:pt idx="829">
                    <c:v>28526</c:v>
                  </c:pt>
                  <c:pt idx="830">
                    <c:v>28555</c:v>
                  </c:pt>
                  <c:pt idx="831">
                    <c:v>28604</c:v>
                  </c:pt>
                  <c:pt idx="832">
                    <c:v>28977</c:v>
                  </c:pt>
                  <c:pt idx="833">
                    <c:v>28994</c:v>
                  </c:pt>
                  <c:pt idx="834">
                    <c:v>29156</c:v>
                  </c:pt>
                  <c:pt idx="835">
                    <c:v>29330</c:v>
                  </c:pt>
                  <c:pt idx="836">
                    <c:v>29558</c:v>
                  </c:pt>
                  <c:pt idx="837">
                    <c:v>29653</c:v>
                  </c:pt>
                  <c:pt idx="838">
                    <c:v>29832</c:v>
                  </c:pt>
                  <c:pt idx="839">
                    <c:v>29845</c:v>
                  </c:pt>
                  <c:pt idx="840">
                    <c:v>29885</c:v>
                  </c:pt>
                  <c:pt idx="841">
                    <c:v>29920</c:v>
                  </c:pt>
                  <c:pt idx="842">
                    <c:v>30172</c:v>
                  </c:pt>
                  <c:pt idx="843">
                    <c:v>30300</c:v>
                  </c:pt>
                  <c:pt idx="844">
                    <c:v>30366</c:v>
                  </c:pt>
                  <c:pt idx="845">
                    <c:v>30530</c:v>
                  </c:pt>
                  <c:pt idx="846">
                    <c:v>30547</c:v>
                  </c:pt>
                  <c:pt idx="847">
                    <c:v>30821</c:v>
                  </c:pt>
                  <c:pt idx="848">
                    <c:v>31031</c:v>
                  </c:pt>
                  <c:pt idx="849">
                    <c:v>31214</c:v>
                  </c:pt>
                  <c:pt idx="850">
                    <c:v>31317</c:v>
                  </c:pt>
                  <c:pt idx="851">
                    <c:v>31348</c:v>
                  </c:pt>
                  <c:pt idx="852">
                    <c:v>31600</c:v>
                  </c:pt>
                  <c:pt idx="853">
                    <c:v>31842</c:v>
                  </c:pt>
                  <c:pt idx="854">
                    <c:v>31894</c:v>
                  </c:pt>
                  <c:pt idx="855">
                    <c:v>32090</c:v>
                  </c:pt>
                  <c:pt idx="856">
                    <c:v>32968</c:v>
                  </c:pt>
                  <c:pt idx="857">
                    <c:v>32971</c:v>
                  </c:pt>
                  <c:pt idx="858">
                    <c:v>33165</c:v>
                  </c:pt>
                  <c:pt idx="859">
                    <c:v>33842</c:v>
                  </c:pt>
                  <c:pt idx="860">
                    <c:v>33845</c:v>
                  </c:pt>
                  <c:pt idx="861">
                    <c:v>34011</c:v>
                  </c:pt>
                  <c:pt idx="862">
                    <c:v>34201</c:v>
                  </c:pt>
                  <c:pt idx="863">
                    <c:v>34685</c:v>
                  </c:pt>
                  <c:pt idx="864">
                    <c:v>34906</c:v>
                  </c:pt>
                  <c:pt idx="865">
                    <c:v>34926</c:v>
                  </c:pt>
                  <c:pt idx="866">
                    <c:v>35219</c:v>
                  </c:pt>
                  <c:pt idx="867">
                    <c:v>35329</c:v>
                  </c:pt>
                  <c:pt idx="868">
                    <c:v>35423</c:v>
                  </c:pt>
                  <c:pt idx="869">
                    <c:v>35455</c:v>
                  </c:pt>
                  <c:pt idx="870">
                    <c:v>35903</c:v>
                  </c:pt>
                  <c:pt idx="871">
                    <c:v>36223</c:v>
                  </c:pt>
                  <c:pt idx="872">
                    <c:v>37000</c:v>
                  </c:pt>
                  <c:pt idx="873">
                    <c:v>37129</c:v>
                  </c:pt>
                  <c:pt idx="874">
                    <c:v>37492</c:v>
                  </c:pt>
                  <c:pt idx="875">
                    <c:v>38421</c:v>
                  </c:pt>
                  <c:pt idx="876">
                    <c:v>38540</c:v>
                  </c:pt>
                  <c:pt idx="877">
                    <c:v>38678</c:v>
                  </c:pt>
                  <c:pt idx="878">
                    <c:v>38776</c:v>
                  </c:pt>
                  <c:pt idx="879">
                    <c:v>39876</c:v>
                  </c:pt>
                  <c:pt idx="880">
                    <c:v>40003</c:v>
                  </c:pt>
                  <c:pt idx="881">
                    <c:v>40254</c:v>
                  </c:pt>
                  <c:pt idx="882">
                    <c:v>40256</c:v>
                  </c:pt>
                  <c:pt idx="883">
                    <c:v>40807</c:v>
                  </c:pt>
                  <c:pt idx="884">
                    <c:v>40858</c:v>
                  </c:pt>
                  <c:pt idx="885">
                    <c:v>41109</c:v>
                  </c:pt>
                  <c:pt idx="886">
                    <c:v>41431</c:v>
                  </c:pt>
                  <c:pt idx="887">
                    <c:v>41505</c:v>
                  </c:pt>
                  <c:pt idx="888">
                    <c:v>41755</c:v>
                  </c:pt>
                  <c:pt idx="889">
                    <c:v>42187</c:v>
                  </c:pt>
                  <c:pt idx="890">
                    <c:v>42565</c:v>
                  </c:pt>
                  <c:pt idx="891">
                    <c:v>42793</c:v>
                  </c:pt>
                  <c:pt idx="892">
                    <c:v>43099</c:v>
                  </c:pt>
                  <c:pt idx="893">
                    <c:v>43209</c:v>
                  </c:pt>
                  <c:pt idx="894">
                    <c:v>43417</c:v>
                  </c:pt>
                  <c:pt idx="895">
                    <c:v>44405</c:v>
                  </c:pt>
                  <c:pt idx="896">
                    <c:v>44525</c:v>
                  </c:pt>
                  <c:pt idx="897">
                    <c:v>45000</c:v>
                  </c:pt>
                  <c:pt idx="898">
                    <c:v>45619</c:v>
                  </c:pt>
                  <c:pt idx="899">
                    <c:v>46401</c:v>
                  </c:pt>
                  <c:pt idx="900">
                    <c:v>46465</c:v>
                  </c:pt>
                  <c:pt idx="901">
                    <c:v>46600</c:v>
                  </c:pt>
                  <c:pt idx="902">
                    <c:v>47446</c:v>
                  </c:pt>
                  <c:pt idx="903">
                    <c:v>47565</c:v>
                  </c:pt>
                  <c:pt idx="904">
                    <c:v>47600</c:v>
                  </c:pt>
                  <c:pt idx="905">
                    <c:v>47648</c:v>
                  </c:pt>
                  <c:pt idx="906">
                    <c:v>47952</c:v>
                  </c:pt>
                  <c:pt idx="907">
                    <c:v>48248</c:v>
                  </c:pt>
                  <c:pt idx="908">
                    <c:v>49039</c:v>
                  </c:pt>
                  <c:pt idx="909">
                    <c:v>49050</c:v>
                  </c:pt>
                  <c:pt idx="910">
                    <c:v>49287</c:v>
                  </c:pt>
                  <c:pt idx="911">
                    <c:v>49649</c:v>
                  </c:pt>
                  <c:pt idx="912">
                    <c:v>50500</c:v>
                  </c:pt>
                  <c:pt idx="913">
                    <c:v>50961</c:v>
                  </c:pt>
                  <c:pt idx="914">
                    <c:v>51204</c:v>
                  </c:pt>
                  <c:pt idx="915">
                    <c:v>51562</c:v>
                  </c:pt>
                  <c:pt idx="916">
                    <c:v>52132</c:v>
                  </c:pt>
                  <c:pt idx="917">
                    <c:v>52496</c:v>
                  </c:pt>
                  <c:pt idx="918">
                    <c:v>52765</c:v>
                  </c:pt>
                  <c:pt idx="919">
                    <c:v>52822</c:v>
                  </c:pt>
                  <c:pt idx="920">
                    <c:v>55220</c:v>
                  </c:pt>
                  <c:pt idx="921">
                    <c:v>56115</c:v>
                  </c:pt>
                  <c:pt idx="922">
                    <c:v>56875</c:v>
                  </c:pt>
                  <c:pt idx="923">
                    <c:v>57123</c:v>
                  </c:pt>
                  <c:pt idx="924">
                    <c:v>57290</c:v>
                  </c:pt>
                  <c:pt idx="925">
                    <c:v>59120</c:v>
                  </c:pt>
                  <c:pt idx="926">
                    <c:v>60484</c:v>
                  </c:pt>
                  <c:pt idx="927">
                    <c:v>60599</c:v>
                  </c:pt>
                  <c:pt idx="928">
                    <c:v>61808</c:v>
                  </c:pt>
                  <c:pt idx="929">
                    <c:v>63383</c:v>
                  </c:pt>
                  <c:pt idx="930">
                    <c:v>65458</c:v>
                  </c:pt>
                  <c:pt idx="931">
                    <c:v>65835</c:v>
                  </c:pt>
                  <c:pt idx="932">
                    <c:v>66959</c:v>
                  </c:pt>
                  <c:pt idx="933">
                    <c:v>70228</c:v>
                  </c:pt>
                  <c:pt idx="934">
                    <c:v>71253</c:v>
                  </c:pt>
                  <c:pt idx="935">
                    <c:v>72283</c:v>
                  </c:pt>
                  <c:pt idx="936">
                    <c:v>75159</c:v>
                  </c:pt>
                  <c:pt idx="937">
                    <c:v>80902</c:v>
                  </c:pt>
                  <c:pt idx="938">
                    <c:v>84222</c:v>
                  </c:pt>
                  <c:pt idx="939">
                    <c:v>88130</c:v>
                  </c:pt>
                </c:lvl>
                <c:lvl>
                  <c:pt idx="0">
                    <c:v>Automatic</c:v>
                  </c:pt>
                  <c:pt idx="169">
                    <c:v>Manual</c:v>
                  </c:pt>
                  <c:pt idx="577">
                    <c:v>Semi-Auto</c:v>
                  </c:pt>
                </c:lvl>
              </c:multiLvlStrCache>
            </c:multiLvlStrRef>
          </c:cat>
          <c:val>
            <c:numRef>
              <c:f>Sheet4!$B$5:$B$948</c:f>
              <c:numCache>
                <c:formatCode>General</c:formatCode>
                <c:ptCount val="940"/>
              </c:numCache>
            </c:numRef>
          </c:val>
        </c:ser>
        <c:ser>
          <c:idx val="1"/>
          <c:order val="1"/>
          <c:tx>
            <c:strRef>
              <c:f>Sheet4!$C$3:$C$4</c:f>
              <c:strCache>
                <c:ptCount val="1"/>
                <c:pt idx="0">
                  <c:v>Hybrid</c:v>
                </c:pt>
              </c:strCache>
            </c:strRef>
          </c:tx>
          <c:invertIfNegative val="0"/>
          <c:cat>
            <c:multiLvlStrRef>
              <c:f>Sheet4!$A$5:$A$948</c:f>
              <c:multiLvlStrCache>
                <c:ptCount val="940"/>
                <c:lvl>
                  <c:pt idx="0">
                    <c:v>10</c:v>
                  </c:pt>
                  <c:pt idx="1">
                    <c:v>18</c:v>
                  </c:pt>
                  <c:pt idx="2">
                    <c:v>22</c:v>
                  </c:pt>
                  <c:pt idx="3">
                    <c:v>37</c:v>
                  </c:pt>
                  <c:pt idx="4">
                    <c:v>238</c:v>
                  </c:pt>
                  <c:pt idx="5">
                    <c:v>355</c:v>
                  </c:pt>
                  <c:pt idx="6">
                    <c:v>650</c:v>
                  </c:pt>
                  <c:pt idx="7">
                    <c:v>1000</c:v>
                  </c:pt>
                  <c:pt idx="8">
                    <c:v>1010</c:v>
                  </c:pt>
                  <c:pt idx="9">
                    <c:v>1285</c:v>
                  </c:pt>
                  <c:pt idx="10">
                    <c:v>1420</c:v>
                  </c:pt>
                  <c:pt idx="11">
                    <c:v>1442</c:v>
                  </c:pt>
                  <c:pt idx="12">
                    <c:v>1510</c:v>
                  </c:pt>
                  <c:pt idx="13">
                    <c:v>1863</c:v>
                  </c:pt>
                  <c:pt idx="14">
                    <c:v>1881</c:v>
                  </c:pt>
                  <c:pt idx="15">
                    <c:v>2000</c:v>
                  </c:pt>
                  <c:pt idx="16">
                    <c:v>2250</c:v>
                  </c:pt>
                  <c:pt idx="17">
                    <c:v>2257</c:v>
                  </c:pt>
                  <c:pt idx="18">
                    <c:v>2394</c:v>
                  </c:pt>
                  <c:pt idx="19">
                    <c:v>2402</c:v>
                  </c:pt>
                  <c:pt idx="20">
                    <c:v>2408</c:v>
                  </c:pt>
                  <c:pt idx="21">
                    <c:v>2710</c:v>
                  </c:pt>
                  <c:pt idx="22">
                    <c:v>3000</c:v>
                  </c:pt>
                  <c:pt idx="23">
                    <c:v>3122</c:v>
                  </c:pt>
                  <c:pt idx="24">
                    <c:v>3185</c:v>
                  </c:pt>
                  <c:pt idx="25">
                    <c:v>3241</c:v>
                  </c:pt>
                  <c:pt idx="26">
                    <c:v>3338</c:v>
                  </c:pt>
                  <c:pt idx="27">
                    <c:v>3381</c:v>
                  </c:pt>
                  <c:pt idx="28">
                    <c:v>3422</c:v>
                  </c:pt>
                  <c:pt idx="29">
                    <c:v>3510</c:v>
                  </c:pt>
                  <c:pt idx="30">
                    <c:v>3893</c:v>
                  </c:pt>
                  <c:pt idx="31">
                    <c:v>4286</c:v>
                  </c:pt>
                  <c:pt idx="32">
                    <c:v>4288</c:v>
                  </c:pt>
                  <c:pt idx="33">
                    <c:v>4304</c:v>
                  </c:pt>
                  <c:pt idx="34">
                    <c:v>4326</c:v>
                  </c:pt>
                  <c:pt idx="35">
                    <c:v>4384</c:v>
                  </c:pt>
                  <c:pt idx="36">
                    <c:v>4445</c:v>
                  </c:pt>
                  <c:pt idx="37">
                    <c:v>4598</c:v>
                  </c:pt>
                  <c:pt idx="38">
                    <c:v>4693</c:v>
                  </c:pt>
                  <c:pt idx="39">
                    <c:v>5000</c:v>
                  </c:pt>
                  <c:pt idx="40">
                    <c:v>5071</c:v>
                  </c:pt>
                  <c:pt idx="41">
                    <c:v>5135</c:v>
                  </c:pt>
                  <c:pt idx="42">
                    <c:v>5201</c:v>
                  </c:pt>
                  <c:pt idx="43">
                    <c:v>5363</c:v>
                  </c:pt>
                  <c:pt idx="44">
                    <c:v>5429</c:v>
                  </c:pt>
                  <c:pt idx="45">
                    <c:v>5450</c:v>
                  </c:pt>
                  <c:pt idx="46">
                    <c:v>5558</c:v>
                  </c:pt>
                  <c:pt idx="47">
                    <c:v>5565</c:v>
                  </c:pt>
                  <c:pt idx="48">
                    <c:v>5793</c:v>
                  </c:pt>
                  <c:pt idx="49">
                    <c:v>5859</c:v>
                  </c:pt>
                  <c:pt idx="50">
                    <c:v>6002</c:v>
                  </c:pt>
                  <c:pt idx="51">
                    <c:v>6024</c:v>
                  </c:pt>
                  <c:pt idx="52">
                    <c:v>6112</c:v>
                  </c:pt>
                  <c:pt idx="53">
                    <c:v>6400</c:v>
                  </c:pt>
                  <c:pt idx="54">
                    <c:v>6423</c:v>
                  </c:pt>
                  <c:pt idx="55">
                    <c:v>6500</c:v>
                  </c:pt>
                  <c:pt idx="56">
                    <c:v>6591</c:v>
                  </c:pt>
                  <c:pt idx="57">
                    <c:v>6606</c:v>
                  </c:pt>
                  <c:pt idx="58">
                    <c:v>6629</c:v>
                  </c:pt>
                  <c:pt idx="59">
                    <c:v>6754</c:v>
                  </c:pt>
                  <c:pt idx="60">
                    <c:v>7093</c:v>
                  </c:pt>
                  <c:pt idx="61">
                    <c:v>7126</c:v>
                  </c:pt>
                  <c:pt idx="62">
                    <c:v>7256</c:v>
                  </c:pt>
                  <c:pt idx="63">
                    <c:v>7378</c:v>
                  </c:pt>
                  <c:pt idx="64">
                    <c:v>7486</c:v>
                  </c:pt>
                  <c:pt idx="65">
                    <c:v>7573</c:v>
                  </c:pt>
                  <c:pt idx="66">
                    <c:v>7919</c:v>
                  </c:pt>
                  <c:pt idx="67">
                    <c:v>7945</c:v>
                  </c:pt>
                  <c:pt idx="68">
                    <c:v>8235</c:v>
                  </c:pt>
                  <c:pt idx="69">
                    <c:v>8250</c:v>
                  </c:pt>
                  <c:pt idx="70">
                    <c:v>8274</c:v>
                  </c:pt>
                  <c:pt idx="71">
                    <c:v>8744</c:v>
                  </c:pt>
                  <c:pt idx="72">
                    <c:v>8849</c:v>
                  </c:pt>
                  <c:pt idx="73">
                    <c:v>9029</c:v>
                  </c:pt>
                  <c:pt idx="74">
                    <c:v>9102</c:v>
                  </c:pt>
                  <c:pt idx="75">
                    <c:v>9256</c:v>
                  </c:pt>
                  <c:pt idx="76">
                    <c:v>9756</c:v>
                  </c:pt>
                  <c:pt idx="77">
                    <c:v>10296</c:v>
                  </c:pt>
                  <c:pt idx="78">
                    <c:v>10434</c:v>
                  </c:pt>
                  <c:pt idx="79">
                    <c:v>10534</c:v>
                  </c:pt>
                  <c:pt idx="80">
                    <c:v>11403</c:v>
                  </c:pt>
                  <c:pt idx="81">
                    <c:v>11565</c:v>
                  </c:pt>
                  <c:pt idx="82">
                    <c:v>11719</c:v>
                  </c:pt>
                  <c:pt idx="83">
                    <c:v>11863</c:v>
                  </c:pt>
                  <c:pt idx="84">
                    <c:v>13057</c:v>
                  </c:pt>
                  <c:pt idx="85">
                    <c:v>13303</c:v>
                  </c:pt>
                  <c:pt idx="86">
                    <c:v>13690</c:v>
                  </c:pt>
                  <c:pt idx="87">
                    <c:v>17039</c:v>
                  </c:pt>
                  <c:pt idx="88">
                    <c:v>17252</c:v>
                  </c:pt>
                  <c:pt idx="89">
                    <c:v>17418</c:v>
                  </c:pt>
                  <c:pt idx="90">
                    <c:v>17927</c:v>
                  </c:pt>
                  <c:pt idx="91">
                    <c:v>18010</c:v>
                  </c:pt>
                  <c:pt idx="92">
                    <c:v>19319</c:v>
                  </c:pt>
                  <c:pt idx="93">
                    <c:v>20278</c:v>
                  </c:pt>
                  <c:pt idx="94">
                    <c:v>20852</c:v>
                  </c:pt>
                  <c:pt idx="95">
                    <c:v>21009</c:v>
                  </c:pt>
                  <c:pt idx="96">
                    <c:v>21595</c:v>
                  </c:pt>
                  <c:pt idx="97">
                    <c:v>21649</c:v>
                  </c:pt>
                  <c:pt idx="98">
                    <c:v>21728</c:v>
                  </c:pt>
                  <c:pt idx="99">
                    <c:v>22913</c:v>
                  </c:pt>
                  <c:pt idx="100">
                    <c:v>22958</c:v>
                  </c:pt>
                  <c:pt idx="101">
                    <c:v>23237</c:v>
                  </c:pt>
                  <c:pt idx="102">
                    <c:v>23437</c:v>
                  </c:pt>
                  <c:pt idx="103">
                    <c:v>23714</c:v>
                  </c:pt>
                  <c:pt idx="104">
                    <c:v>23789</c:v>
                  </c:pt>
                  <c:pt idx="105">
                    <c:v>24421</c:v>
                  </c:pt>
                  <c:pt idx="106">
                    <c:v>24744</c:v>
                  </c:pt>
                  <c:pt idx="107">
                    <c:v>25138</c:v>
                  </c:pt>
                  <c:pt idx="108">
                    <c:v>25952</c:v>
                  </c:pt>
                  <c:pt idx="109">
                    <c:v>26156</c:v>
                  </c:pt>
                  <c:pt idx="110">
                    <c:v>28396</c:v>
                  </c:pt>
                  <c:pt idx="111">
                    <c:v>29095</c:v>
                  </c:pt>
                  <c:pt idx="112">
                    <c:v>29196</c:v>
                  </c:pt>
                  <c:pt idx="113">
                    <c:v>29343</c:v>
                  </c:pt>
                  <c:pt idx="114">
                    <c:v>29477</c:v>
                  </c:pt>
                  <c:pt idx="115">
                    <c:v>30075</c:v>
                  </c:pt>
                  <c:pt idx="116">
                    <c:v>30201</c:v>
                  </c:pt>
                  <c:pt idx="117">
                    <c:v>30516</c:v>
                  </c:pt>
                  <c:pt idx="118">
                    <c:v>30682</c:v>
                  </c:pt>
                  <c:pt idx="119">
                    <c:v>31604</c:v>
                  </c:pt>
                  <c:pt idx="120">
                    <c:v>32083</c:v>
                  </c:pt>
                  <c:pt idx="121">
                    <c:v>32097</c:v>
                  </c:pt>
                  <c:pt idx="122">
                    <c:v>32260</c:v>
                  </c:pt>
                  <c:pt idx="123">
                    <c:v>32276</c:v>
                  </c:pt>
                  <c:pt idx="124">
                    <c:v>32771</c:v>
                  </c:pt>
                  <c:pt idx="125">
                    <c:v>33300</c:v>
                  </c:pt>
                  <c:pt idx="126">
                    <c:v>33523</c:v>
                  </c:pt>
                  <c:pt idx="127">
                    <c:v>33856</c:v>
                  </c:pt>
                  <c:pt idx="128">
                    <c:v>34030</c:v>
                  </c:pt>
                  <c:pt idx="129">
                    <c:v>36203</c:v>
                  </c:pt>
                  <c:pt idx="130">
                    <c:v>36399</c:v>
                  </c:pt>
                  <c:pt idx="131">
                    <c:v>37100</c:v>
                  </c:pt>
                  <c:pt idx="132">
                    <c:v>37652</c:v>
                  </c:pt>
                  <c:pt idx="133">
                    <c:v>38654</c:v>
                  </c:pt>
                  <c:pt idx="134">
                    <c:v>39190</c:v>
                  </c:pt>
                  <c:pt idx="135">
                    <c:v>39388</c:v>
                  </c:pt>
                  <c:pt idx="136">
                    <c:v>39603</c:v>
                  </c:pt>
                  <c:pt idx="137">
                    <c:v>40501</c:v>
                  </c:pt>
                  <c:pt idx="138">
                    <c:v>40688</c:v>
                  </c:pt>
                  <c:pt idx="139">
                    <c:v>41032</c:v>
                  </c:pt>
                  <c:pt idx="140">
                    <c:v>42011</c:v>
                  </c:pt>
                  <c:pt idx="141">
                    <c:v>42071</c:v>
                  </c:pt>
                  <c:pt idx="142">
                    <c:v>42209</c:v>
                  </c:pt>
                  <c:pt idx="143">
                    <c:v>42908</c:v>
                  </c:pt>
                  <c:pt idx="144">
                    <c:v>43195</c:v>
                  </c:pt>
                  <c:pt idx="145">
                    <c:v>43307</c:v>
                  </c:pt>
                  <c:pt idx="146">
                    <c:v>44783</c:v>
                  </c:pt>
                  <c:pt idx="147">
                    <c:v>45225</c:v>
                  </c:pt>
                  <c:pt idx="148">
                    <c:v>47482</c:v>
                  </c:pt>
                  <c:pt idx="149">
                    <c:v>47606</c:v>
                  </c:pt>
                  <c:pt idx="150">
                    <c:v>47767</c:v>
                  </c:pt>
                  <c:pt idx="151">
                    <c:v>51441</c:v>
                  </c:pt>
                  <c:pt idx="152">
                    <c:v>52198</c:v>
                  </c:pt>
                  <c:pt idx="153">
                    <c:v>52255</c:v>
                  </c:pt>
                  <c:pt idx="154">
                    <c:v>52544</c:v>
                  </c:pt>
                  <c:pt idx="155">
                    <c:v>54754</c:v>
                  </c:pt>
                  <c:pt idx="156">
                    <c:v>55774</c:v>
                  </c:pt>
                  <c:pt idx="157">
                    <c:v>56291</c:v>
                  </c:pt>
                  <c:pt idx="158">
                    <c:v>57916</c:v>
                  </c:pt>
                  <c:pt idx="159">
                    <c:v>58028</c:v>
                  </c:pt>
                  <c:pt idx="160">
                    <c:v>58750</c:v>
                  </c:pt>
                  <c:pt idx="161">
                    <c:v>60551</c:v>
                  </c:pt>
                  <c:pt idx="162">
                    <c:v>62668</c:v>
                  </c:pt>
                  <c:pt idx="163">
                    <c:v>62748</c:v>
                  </c:pt>
                  <c:pt idx="164">
                    <c:v>71311</c:v>
                  </c:pt>
                  <c:pt idx="165">
                    <c:v>76788</c:v>
                  </c:pt>
                  <c:pt idx="166">
                    <c:v>83872</c:v>
                  </c:pt>
                  <c:pt idx="167">
                    <c:v>89334</c:v>
                  </c:pt>
                  <c:pt idx="168">
                    <c:v>89483</c:v>
                  </c:pt>
                  <c:pt idx="169">
                    <c:v>10</c:v>
                  </c:pt>
                  <c:pt idx="170">
                    <c:v>15</c:v>
                  </c:pt>
                  <c:pt idx="171">
                    <c:v>30</c:v>
                  </c:pt>
                  <c:pt idx="172">
                    <c:v>556</c:v>
                  </c:pt>
                  <c:pt idx="173">
                    <c:v>824</c:v>
                  </c:pt>
                  <c:pt idx="174">
                    <c:v>1000</c:v>
                  </c:pt>
                  <c:pt idx="175">
                    <c:v>1041</c:v>
                  </c:pt>
                  <c:pt idx="176">
                    <c:v>1342</c:v>
                  </c:pt>
                  <c:pt idx="177">
                    <c:v>1500</c:v>
                  </c:pt>
                  <c:pt idx="178">
                    <c:v>1565</c:v>
                  </c:pt>
                  <c:pt idx="179">
                    <c:v>1592</c:v>
                  </c:pt>
                  <c:pt idx="180">
                    <c:v>1893</c:v>
                  </c:pt>
                  <c:pt idx="181">
                    <c:v>1998</c:v>
                  </c:pt>
                  <c:pt idx="182">
                    <c:v>2029</c:v>
                  </c:pt>
                  <c:pt idx="183">
                    <c:v>2065</c:v>
                  </c:pt>
                  <c:pt idx="184">
                    <c:v>2069</c:v>
                  </c:pt>
                  <c:pt idx="185">
                    <c:v>2085</c:v>
                  </c:pt>
                  <c:pt idx="186">
                    <c:v>2235</c:v>
                  </c:pt>
                  <c:pt idx="187">
                    <c:v>2362</c:v>
                  </c:pt>
                  <c:pt idx="188">
                    <c:v>2721</c:v>
                  </c:pt>
                  <c:pt idx="189">
                    <c:v>2752</c:v>
                  </c:pt>
                  <c:pt idx="190">
                    <c:v>2756</c:v>
                  </c:pt>
                  <c:pt idx="191">
                    <c:v>2928</c:v>
                  </c:pt>
                  <c:pt idx="192">
                    <c:v>2940</c:v>
                  </c:pt>
                  <c:pt idx="193">
                    <c:v>3055</c:v>
                  </c:pt>
                  <c:pt idx="194">
                    <c:v>3232</c:v>
                  </c:pt>
                  <c:pt idx="195">
                    <c:v>3265</c:v>
                  </c:pt>
                  <c:pt idx="196">
                    <c:v>3325</c:v>
                  </c:pt>
                  <c:pt idx="197">
                    <c:v>3578</c:v>
                  </c:pt>
                  <c:pt idx="198">
                    <c:v>3657</c:v>
                  </c:pt>
                  <c:pt idx="199">
                    <c:v>3897</c:v>
                  </c:pt>
                  <c:pt idx="200">
                    <c:v>4000</c:v>
                  </c:pt>
                  <c:pt idx="201">
                    <c:v>4039</c:v>
                  </c:pt>
                  <c:pt idx="202">
                    <c:v>4173</c:v>
                  </c:pt>
                  <c:pt idx="203">
                    <c:v>4265</c:v>
                  </c:pt>
                  <c:pt idx="204">
                    <c:v>4430</c:v>
                  </c:pt>
                  <c:pt idx="205">
                    <c:v>4502</c:v>
                  </c:pt>
                  <c:pt idx="206">
                    <c:v>4538</c:v>
                  </c:pt>
                  <c:pt idx="207">
                    <c:v>4587</c:v>
                  </c:pt>
                  <c:pt idx="208">
                    <c:v>4598</c:v>
                  </c:pt>
                  <c:pt idx="209">
                    <c:v>4963</c:v>
                  </c:pt>
                  <c:pt idx="210">
                    <c:v>5000</c:v>
                  </c:pt>
                  <c:pt idx="211">
                    <c:v>5150</c:v>
                  </c:pt>
                  <c:pt idx="212">
                    <c:v>5356</c:v>
                  </c:pt>
                  <c:pt idx="213">
                    <c:v>5654</c:v>
                  </c:pt>
                  <c:pt idx="214">
                    <c:v>5704</c:v>
                  </c:pt>
                  <c:pt idx="215">
                    <c:v>5721</c:v>
                  </c:pt>
                  <c:pt idx="216">
                    <c:v>5985</c:v>
                  </c:pt>
                  <c:pt idx="217">
                    <c:v>6238</c:v>
                  </c:pt>
                  <c:pt idx="218">
                    <c:v>6321</c:v>
                  </c:pt>
                  <c:pt idx="219">
                    <c:v>6350</c:v>
                  </c:pt>
                  <c:pt idx="220">
                    <c:v>6402</c:v>
                  </c:pt>
                  <c:pt idx="221">
                    <c:v>6484</c:v>
                  </c:pt>
                  <c:pt idx="222">
                    <c:v>6768</c:v>
                  </c:pt>
                  <c:pt idx="223">
                    <c:v>6896</c:v>
                  </c:pt>
                  <c:pt idx="224">
                    <c:v>6921</c:v>
                  </c:pt>
                  <c:pt idx="225">
                    <c:v>6940</c:v>
                  </c:pt>
                  <c:pt idx="226">
                    <c:v>7157</c:v>
                  </c:pt>
                  <c:pt idx="227">
                    <c:v>7307</c:v>
                  </c:pt>
                  <c:pt idx="228">
                    <c:v>7422</c:v>
                  </c:pt>
                  <c:pt idx="229">
                    <c:v>7456</c:v>
                  </c:pt>
                  <c:pt idx="230">
                    <c:v>7564</c:v>
                  </c:pt>
                  <c:pt idx="231">
                    <c:v>8000</c:v>
                  </c:pt>
                  <c:pt idx="232">
                    <c:v>8026</c:v>
                  </c:pt>
                  <c:pt idx="233">
                    <c:v>8128</c:v>
                  </c:pt>
                  <c:pt idx="234">
                    <c:v>8211</c:v>
                  </c:pt>
                  <c:pt idx="235">
                    <c:v>8449</c:v>
                  </c:pt>
                  <c:pt idx="236">
                    <c:v>8539</c:v>
                  </c:pt>
                  <c:pt idx="237">
                    <c:v>8545</c:v>
                  </c:pt>
                  <c:pt idx="238">
                    <c:v>8577</c:v>
                  </c:pt>
                  <c:pt idx="239">
                    <c:v>8608</c:v>
                  </c:pt>
                  <c:pt idx="240">
                    <c:v>9005</c:v>
                  </c:pt>
                  <c:pt idx="241">
                    <c:v>9256</c:v>
                  </c:pt>
                  <c:pt idx="242">
                    <c:v>9525</c:v>
                  </c:pt>
                  <c:pt idx="243">
                    <c:v>9634</c:v>
                  </c:pt>
                  <c:pt idx="244">
                    <c:v>10001</c:v>
                  </c:pt>
                  <c:pt idx="245">
                    <c:v>10005</c:v>
                  </c:pt>
                  <c:pt idx="246">
                    <c:v>10059</c:v>
                  </c:pt>
                  <c:pt idx="247">
                    <c:v>10460</c:v>
                  </c:pt>
                  <c:pt idx="248">
                    <c:v>10491</c:v>
                  </c:pt>
                  <c:pt idx="249">
                    <c:v>10793</c:v>
                  </c:pt>
                  <c:pt idx="250">
                    <c:v>10959</c:v>
                  </c:pt>
                  <c:pt idx="251">
                    <c:v>10962</c:v>
                  </c:pt>
                  <c:pt idx="252">
                    <c:v>11017</c:v>
                  </c:pt>
                  <c:pt idx="253">
                    <c:v>11088</c:v>
                  </c:pt>
                  <c:pt idx="254">
                    <c:v>11125</c:v>
                  </c:pt>
                  <c:pt idx="255">
                    <c:v>11133</c:v>
                  </c:pt>
                  <c:pt idx="256">
                    <c:v>11330</c:v>
                  </c:pt>
                  <c:pt idx="257">
                    <c:v>11578</c:v>
                  </c:pt>
                  <c:pt idx="258">
                    <c:v>11892</c:v>
                  </c:pt>
                  <c:pt idx="259">
                    <c:v>12100</c:v>
                  </c:pt>
                  <c:pt idx="260">
                    <c:v>12148</c:v>
                  </c:pt>
                  <c:pt idx="261">
                    <c:v>12167</c:v>
                  </c:pt>
                  <c:pt idx="262">
                    <c:v>12300</c:v>
                  </c:pt>
                  <c:pt idx="263">
                    <c:v>12313</c:v>
                  </c:pt>
                  <c:pt idx="264">
                    <c:v>12577</c:v>
                  </c:pt>
                  <c:pt idx="265">
                    <c:v>12785</c:v>
                  </c:pt>
                  <c:pt idx="266">
                    <c:v>12795</c:v>
                  </c:pt>
                  <c:pt idx="267">
                    <c:v>13069</c:v>
                  </c:pt>
                  <c:pt idx="268">
                    <c:v>13122</c:v>
                  </c:pt>
                  <c:pt idx="269">
                    <c:v>13147</c:v>
                  </c:pt>
                  <c:pt idx="270">
                    <c:v>13312</c:v>
                  </c:pt>
                  <c:pt idx="271">
                    <c:v>13501</c:v>
                  </c:pt>
                  <c:pt idx="272">
                    <c:v>13555</c:v>
                  </c:pt>
                  <c:pt idx="273">
                    <c:v>13688</c:v>
                  </c:pt>
                  <c:pt idx="274">
                    <c:v>13854</c:v>
                  </c:pt>
                  <c:pt idx="275">
                    <c:v>13961</c:v>
                  </c:pt>
                  <c:pt idx="276">
                    <c:v>14068</c:v>
                  </c:pt>
                  <c:pt idx="277">
                    <c:v>14146</c:v>
                  </c:pt>
                  <c:pt idx="278">
                    <c:v>14160</c:v>
                  </c:pt>
                  <c:pt idx="279">
                    <c:v>14392</c:v>
                  </c:pt>
                  <c:pt idx="280">
                    <c:v>14401</c:v>
                  </c:pt>
                  <c:pt idx="281">
                    <c:v>14419</c:v>
                  </c:pt>
                  <c:pt idx="282">
                    <c:v>14488</c:v>
                  </c:pt>
                  <c:pt idx="283">
                    <c:v>14500</c:v>
                  </c:pt>
                  <c:pt idx="284">
                    <c:v>14607</c:v>
                  </c:pt>
                  <c:pt idx="285">
                    <c:v>14864</c:v>
                  </c:pt>
                  <c:pt idx="286">
                    <c:v>14919</c:v>
                  </c:pt>
                  <c:pt idx="287">
                    <c:v>15092</c:v>
                  </c:pt>
                  <c:pt idx="288">
                    <c:v>15187</c:v>
                  </c:pt>
                  <c:pt idx="289">
                    <c:v>15207</c:v>
                  </c:pt>
                  <c:pt idx="290">
                    <c:v>15264</c:v>
                  </c:pt>
                  <c:pt idx="291">
                    <c:v>15307</c:v>
                  </c:pt>
                  <c:pt idx="292">
                    <c:v>15361</c:v>
                  </c:pt>
                  <c:pt idx="293">
                    <c:v>15454</c:v>
                  </c:pt>
                  <c:pt idx="294">
                    <c:v>15567</c:v>
                  </c:pt>
                  <c:pt idx="295">
                    <c:v>15734</c:v>
                  </c:pt>
                  <c:pt idx="296">
                    <c:v>15735</c:v>
                  </c:pt>
                  <c:pt idx="297">
                    <c:v>15837</c:v>
                  </c:pt>
                  <c:pt idx="298">
                    <c:v>15981</c:v>
                  </c:pt>
                  <c:pt idx="299">
                    <c:v>16086</c:v>
                  </c:pt>
                  <c:pt idx="300">
                    <c:v>16103</c:v>
                  </c:pt>
                  <c:pt idx="301">
                    <c:v>16380</c:v>
                  </c:pt>
                  <c:pt idx="302">
                    <c:v>16414</c:v>
                  </c:pt>
                  <c:pt idx="303">
                    <c:v>16534</c:v>
                  </c:pt>
                  <c:pt idx="304">
                    <c:v>16555</c:v>
                  </c:pt>
                  <c:pt idx="305">
                    <c:v>16666</c:v>
                  </c:pt>
                  <c:pt idx="306">
                    <c:v>16668</c:v>
                  </c:pt>
                  <c:pt idx="307">
                    <c:v>16763</c:v>
                  </c:pt>
                  <c:pt idx="308">
                    <c:v>16908</c:v>
                  </c:pt>
                  <c:pt idx="309">
                    <c:v>16945</c:v>
                  </c:pt>
                  <c:pt idx="310">
                    <c:v>17000</c:v>
                  </c:pt>
                  <c:pt idx="311">
                    <c:v>17152</c:v>
                  </c:pt>
                  <c:pt idx="312">
                    <c:v>17278</c:v>
                  </c:pt>
                  <c:pt idx="313">
                    <c:v>17416</c:v>
                  </c:pt>
                  <c:pt idx="314">
                    <c:v>17454</c:v>
                  </c:pt>
                  <c:pt idx="315">
                    <c:v>17547</c:v>
                  </c:pt>
                  <c:pt idx="316">
                    <c:v>17789</c:v>
                  </c:pt>
                  <c:pt idx="317">
                    <c:v>17872</c:v>
                  </c:pt>
                  <c:pt idx="318">
                    <c:v>17992</c:v>
                  </c:pt>
                  <c:pt idx="319">
                    <c:v>18001</c:v>
                  </c:pt>
                  <c:pt idx="320">
                    <c:v>18045</c:v>
                  </c:pt>
                  <c:pt idx="321">
                    <c:v>18068</c:v>
                  </c:pt>
                  <c:pt idx="322">
                    <c:v>18120</c:v>
                  </c:pt>
                  <c:pt idx="323">
                    <c:v>18181</c:v>
                  </c:pt>
                  <c:pt idx="324">
                    <c:v>18263</c:v>
                  </c:pt>
                  <c:pt idx="325">
                    <c:v>18272</c:v>
                  </c:pt>
                  <c:pt idx="326">
                    <c:v>18380</c:v>
                  </c:pt>
                  <c:pt idx="327">
                    <c:v>18761</c:v>
                  </c:pt>
                  <c:pt idx="328">
                    <c:v>18842</c:v>
                  </c:pt>
                  <c:pt idx="329">
                    <c:v>18900</c:v>
                  </c:pt>
                  <c:pt idx="330">
                    <c:v>19000</c:v>
                  </c:pt>
                  <c:pt idx="331">
                    <c:v>19268</c:v>
                  </c:pt>
                  <c:pt idx="332">
                    <c:v>19285</c:v>
                  </c:pt>
                  <c:pt idx="333">
                    <c:v>19383</c:v>
                  </c:pt>
                  <c:pt idx="334">
                    <c:v>19494</c:v>
                  </c:pt>
                  <c:pt idx="335">
                    <c:v>19603</c:v>
                  </c:pt>
                  <c:pt idx="336">
                    <c:v>19637</c:v>
                  </c:pt>
                  <c:pt idx="337">
                    <c:v>19686</c:v>
                  </c:pt>
                  <c:pt idx="338">
                    <c:v>20042</c:v>
                  </c:pt>
                  <c:pt idx="339">
                    <c:v>20052</c:v>
                  </c:pt>
                  <c:pt idx="340">
                    <c:v>20070</c:v>
                  </c:pt>
                  <c:pt idx="341">
                    <c:v>20083</c:v>
                  </c:pt>
                  <c:pt idx="342">
                    <c:v>20106</c:v>
                  </c:pt>
                  <c:pt idx="343">
                    <c:v>20141</c:v>
                  </c:pt>
                  <c:pt idx="344">
                    <c:v>20351</c:v>
                  </c:pt>
                  <c:pt idx="345">
                    <c:v>20637</c:v>
                  </c:pt>
                  <c:pt idx="346">
                    <c:v>20670</c:v>
                  </c:pt>
                  <c:pt idx="347">
                    <c:v>20674</c:v>
                  </c:pt>
                  <c:pt idx="348">
                    <c:v>20832</c:v>
                  </c:pt>
                  <c:pt idx="349">
                    <c:v>20885</c:v>
                  </c:pt>
                  <c:pt idx="350">
                    <c:v>20905</c:v>
                  </c:pt>
                  <c:pt idx="351">
                    <c:v>20952</c:v>
                  </c:pt>
                  <c:pt idx="352">
                    <c:v>20995</c:v>
                  </c:pt>
                  <c:pt idx="353">
                    <c:v>21113</c:v>
                  </c:pt>
                  <c:pt idx="354">
                    <c:v>21160</c:v>
                  </c:pt>
                  <c:pt idx="355">
                    <c:v>21225</c:v>
                  </c:pt>
                  <c:pt idx="356">
                    <c:v>21241</c:v>
                  </c:pt>
                  <c:pt idx="357">
                    <c:v>21369</c:v>
                  </c:pt>
                  <c:pt idx="358">
                    <c:v>21428</c:v>
                  </c:pt>
                  <c:pt idx="359">
                    <c:v>21429</c:v>
                  </c:pt>
                  <c:pt idx="360">
                    <c:v>21540</c:v>
                  </c:pt>
                  <c:pt idx="361">
                    <c:v>21576</c:v>
                  </c:pt>
                  <c:pt idx="362">
                    <c:v>21637</c:v>
                  </c:pt>
                  <c:pt idx="363">
                    <c:v>21695</c:v>
                  </c:pt>
                  <c:pt idx="364">
                    <c:v>21807</c:v>
                  </c:pt>
                  <c:pt idx="365">
                    <c:v>21944</c:v>
                  </c:pt>
                  <c:pt idx="366">
                    <c:v>21972</c:v>
                  </c:pt>
                  <c:pt idx="367">
                    <c:v>22353</c:v>
                  </c:pt>
                  <c:pt idx="368">
                    <c:v>22373</c:v>
                  </c:pt>
                  <c:pt idx="369">
                    <c:v>22379</c:v>
                  </c:pt>
                  <c:pt idx="370">
                    <c:v>22427</c:v>
                  </c:pt>
                  <c:pt idx="371">
                    <c:v>22451</c:v>
                  </c:pt>
                  <c:pt idx="372">
                    <c:v>22501</c:v>
                  </c:pt>
                  <c:pt idx="373">
                    <c:v>22541</c:v>
                  </c:pt>
                  <c:pt idx="374">
                    <c:v>22582</c:v>
                  </c:pt>
                  <c:pt idx="375">
                    <c:v>22606</c:v>
                  </c:pt>
                  <c:pt idx="376">
                    <c:v>22669</c:v>
                  </c:pt>
                  <c:pt idx="377">
                    <c:v>22780</c:v>
                  </c:pt>
                  <c:pt idx="378">
                    <c:v>23015</c:v>
                  </c:pt>
                  <c:pt idx="379">
                    <c:v>23043</c:v>
                  </c:pt>
                  <c:pt idx="380">
                    <c:v>23081</c:v>
                  </c:pt>
                  <c:pt idx="381">
                    <c:v>23092</c:v>
                  </c:pt>
                  <c:pt idx="382">
                    <c:v>23307</c:v>
                  </c:pt>
                  <c:pt idx="383">
                    <c:v>23362</c:v>
                  </c:pt>
                  <c:pt idx="384">
                    <c:v>23426</c:v>
                  </c:pt>
                  <c:pt idx="385">
                    <c:v>23596</c:v>
                  </c:pt>
                  <c:pt idx="386">
                    <c:v>23655</c:v>
                  </c:pt>
                  <c:pt idx="387">
                    <c:v>23745</c:v>
                  </c:pt>
                  <c:pt idx="388">
                    <c:v>23813</c:v>
                  </c:pt>
                  <c:pt idx="389">
                    <c:v>24000</c:v>
                  </c:pt>
                  <c:pt idx="390">
                    <c:v>24001</c:v>
                  </c:pt>
                  <c:pt idx="391">
                    <c:v>24102</c:v>
                  </c:pt>
                  <c:pt idx="392">
                    <c:v>24222</c:v>
                  </c:pt>
                  <c:pt idx="393">
                    <c:v>24242</c:v>
                  </c:pt>
                  <c:pt idx="394">
                    <c:v>24256</c:v>
                  </c:pt>
                  <c:pt idx="395">
                    <c:v>24386</c:v>
                  </c:pt>
                  <c:pt idx="396">
                    <c:v>24387</c:v>
                  </c:pt>
                  <c:pt idx="397">
                    <c:v>24427</c:v>
                  </c:pt>
                  <c:pt idx="398">
                    <c:v>24468</c:v>
                  </c:pt>
                  <c:pt idx="399">
                    <c:v>24764</c:v>
                  </c:pt>
                  <c:pt idx="400">
                    <c:v>24857</c:v>
                  </c:pt>
                  <c:pt idx="401">
                    <c:v>24952</c:v>
                  </c:pt>
                  <c:pt idx="402">
                    <c:v>25000</c:v>
                  </c:pt>
                  <c:pt idx="403">
                    <c:v>25010</c:v>
                  </c:pt>
                  <c:pt idx="404">
                    <c:v>25376</c:v>
                  </c:pt>
                  <c:pt idx="405">
                    <c:v>25457</c:v>
                  </c:pt>
                  <c:pt idx="406">
                    <c:v>25520</c:v>
                  </c:pt>
                  <c:pt idx="407">
                    <c:v>25552</c:v>
                  </c:pt>
                  <c:pt idx="408">
                    <c:v>25576</c:v>
                  </c:pt>
                  <c:pt idx="409">
                    <c:v>25626</c:v>
                  </c:pt>
                  <c:pt idx="410">
                    <c:v>25747</c:v>
                  </c:pt>
                  <c:pt idx="411">
                    <c:v>25764</c:v>
                  </c:pt>
                  <c:pt idx="412">
                    <c:v>25895</c:v>
                  </c:pt>
                  <c:pt idx="413">
                    <c:v>25965</c:v>
                  </c:pt>
                  <c:pt idx="414">
                    <c:v>26141</c:v>
                  </c:pt>
                  <c:pt idx="415">
                    <c:v>26165</c:v>
                  </c:pt>
                  <c:pt idx="416">
                    <c:v>26249</c:v>
                  </c:pt>
                  <c:pt idx="417">
                    <c:v>26307</c:v>
                  </c:pt>
                  <c:pt idx="418">
                    <c:v>26474</c:v>
                  </c:pt>
                  <c:pt idx="419">
                    <c:v>26705</c:v>
                  </c:pt>
                  <c:pt idx="420">
                    <c:v>27000</c:v>
                  </c:pt>
                  <c:pt idx="421">
                    <c:v>27016</c:v>
                  </c:pt>
                  <c:pt idx="422">
                    <c:v>27078</c:v>
                  </c:pt>
                  <c:pt idx="423">
                    <c:v>27179</c:v>
                  </c:pt>
                  <c:pt idx="424">
                    <c:v>27198</c:v>
                  </c:pt>
                  <c:pt idx="425">
                    <c:v>27275</c:v>
                  </c:pt>
                  <c:pt idx="426">
                    <c:v>27370</c:v>
                  </c:pt>
                  <c:pt idx="427">
                    <c:v>27394</c:v>
                  </c:pt>
                  <c:pt idx="428">
                    <c:v>27692</c:v>
                  </c:pt>
                  <c:pt idx="429">
                    <c:v>28186</c:v>
                  </c:pt>
                  <c:pt idx="430">
                    <c:v>28324</c:v>
                  </c:pt>
                  <c:pt idx="431">
                    <c:v>28402</c:v>
                  </c:pt>
                  <c:pt idx="432">
                    <c:v>28752</c:v>
                  </c:pt>
                  <c:pt idx="433">
                    <c:v>28760</c:v>
                  </c:pt>
                  <c:pt idx="434">
                    <c:v>28801</c:v>
                  </c:pt>
                  <c:pt idx="435">
                    <c:v>28955</c:v>
                  </c:pt>
                  <c:pt idx="436">
                    <c:v>29063</c:v>
                  </c:pt>
                  <c:pt idx="437">
                    <c:v>29283</c:v>
                  </c:pt>
                  <c:pt idx="438">
                    <c:v>29327</c:v>
                  </c:pt>
                  <c:pt idx="439">
                    <c:v>29333</c:v>
                  </c:pt>
                  <c:pt idx="440">
                    <c:v>29515</c:v>
                  </c:pt>
                  <c:pt idx="441">
                    <c:v>29545</c:v>
                  </c:pt>
                  <c:pt idx="442">
                    <c:v>29593</c:v>
                  </c:pt>
                  <c:pt idx="443">
                    <c:v>29775</c:v>
                  </c:pt>
                  <c:pt idx="444">
                    <c:v>29874</c:v>
                  </c:pt>
                  <c:pt idx="445">
                    <c:v>29946</c:v>
                  </c:pt>
                  <c:pt idx="446">
                    <c:v>29998</c:v>
                  </c:pt>
                  <c:pt idx="447">
                    <c:v>30123</c:v>
                  </c:pt>
                  <c:pt idx="448">
                    <c:v>30287</c:v>
                  </c:pt>
                  <c:pt idx="449">
                    <c:v>30334</c:v>
                  </c:pt>
                  <c:pt idx="450">
                    <c:v>30498</c:v>
                  </c:pt>
                  <c:pt idx="451">
                    <c:v>31031</c:v>
                  </c:pt>
                  <c:pt idx="452">
                    <c:v>31147</c:v>
                  </c:pt>
                  <c:pt idx="453">
                    <c:v>31169</c:v>
                  </c:pt>
                  <c:pt idx="454">
                    <c:v>31376</c:v>
                  </c:pt>
                  <c:pt idx="455">
                    <c:v>31447</c:v>
                  </c:pt>
                  <c:pt idx="456">
                    <c:v>31500</c:v>
                  </c:pt>
                  <c:pt idx="457">
                    <c:v>31759</c:v>
                  </c:pt>
                  <c:pt idx="458">
                    <c:v>32011</c:v>
                  </c:pt>
                  <c:pt idx="459">
                    <c:v>32065</c:v>
                  </c:pt>
                  <c:pt idx="460">
                    <c:v>32125</c:v>
                  </c:pt>
                  <c:pt idx="461">
                    <c:v>32704</c:v>
                  </c:pt>
                  <c:pt idx="462">
                    <c:v>32808</c:v>
                  </c:pt>
                  <c:pt idx="463">
                    <c:v>32811</c:v>
                  </c:pt>
                  <c:pt idx="464">
                    <c:v>32867</c:v>
                  </c:pt>
                  <c:pt idx="465">
                    <c:v>33182</c:v>
                  </c:pt>
                  <c:pt idx="466">
                    <c:v>34084</c:v>
                  </c:pt>
                  <c:pt idx="467">
                    <c:v>34110</c:v>
                  </c:pt>
                  <c:pt idx="468">
                    <c:v>34170</c:v>
                  </c:pt>
                  <c:pt idx="469">
                    <c:v>34250</c:v>
                  </c:pt>
                  <c:pt idx="470">
                    <c:v>34315</c:v>
                  </c:pt>
                  <c:pt idx="471">
                    <c:v>34500</c:v>
                  </c:pt>
                  <c:pt idx="472">
                    <c:v>34551</c:v>
                  </c:pt>
                  <c:pt idx="473">
                    <c:v>34554</c:v>
                  </c:pt>
                  <c:pt idx="474">
                    <c:v>34617</c:v>
                  </c:pt>
                  <c:pt idx="475">
                    <c:v>34646</c:v>
                  </c:pt>
                  <c:pt idx="476">
                    <c:v>34679</c:v>
                  </c:pt>
                  <c:pt idx="477">
                    <c:v>34728</c:v>
                  </c:pt>
                  <c:pt idx="478">
                    <c:v>34824</c:v>
                  </c:pt>
                  <c:pt idx="479">
                    <c:v>35446</c:v>
                  </c:pt>
                  <c:pt idx="480">
                    <c:v>35694</c:v>
                  </c:pt>
                  <c:pt idx="481">
                    <c:v>35804</c:v>
                  </c:pt>
                  <c:pt idx="482">
                    <c:v>36031</c:v>
                  </c:pt>
                  <c:pt idx="483">
                    <c:v>36081</c:v>
                  </c:pt>
                  <c:pt idx="484">
                    <c:v>36276</c:v>
                  </c:pt>
                  <c:pt idx="485">
                    <c:v>36400</c:v>
                  </c:pt>
                  <c:pt idx="486">
                    <c:v>36409</c:v>
                  </c:pt>
                  <c:pt idx="487">
                    <c:v>36462</c:v>
                  </c:pt>
                  <c:pt idx="488">
                    <c:v>36714</c:v>
                  </c:pt>
                  <c:pt idx="489">
                    <c:v>36951</c:v>
                  </c:pt>
                  <c:pt idx="490">
                    <c:v>36970</c:v>
                  </c:pt>
                  <c:pt idx="491">
                    <c:v>37056</c:v>
                  </c:pt>
                  <c:pt idx="492">
                    <c:v>37131</c:v>
                  </c:pt>
                  <c:pt idx="493">
                    <c:v>37203</c:v>
                  </c:pt>
                  <c:pt idx="494">
                    <c:v>37251</c:v>
                  </c:pt>
                  <c:pt idx="495">
                    <c:v>37458</c:v>
                  </c:pt>
                  <c:pt idx="496">
                    <c:v>37478</c:v>
                  </c:pt>
                  <c:pt idx="497">
                    <c:v>37488</c:v>
                  </c:pt>
                  <c:pt idx="498">
                    <c:v>37840</c:v>
                  </c:pt>
                  <c:pt idx="499">
                    <c:v>38041</c:v>
                  </c:pt>
                  <c:pt idx="500">
                    <c:v>38231</c:v>
                  </c:pt>
                  <c:pt idx="501">
                    <c:v>38244</c:v>
                  </c:pt>
                  <c:pt idx="502">
                    <c:v>38405</c:v>
                  </c:pt>
                  <c:pt idx="503">
                    <c:v>38484</c:v>
                  </c:pt>
                  <c:pt idx="504">
                    <c:v>38502</c:v>
                  </c:pt>
                  <c:pt idx="505">
                    <c:v>38787</c:v>
                  </c:pt>
                  <c:pt idx="506">
                    <c:v>39134</c:v>
                  </c:pt>
                  <c:pt idx="507">
                    <c:v>39293</c:v>
                  </c:pt>
                  <c:pt idx="508">
                    <c:v>39998</c:v>
                  </c:pt>
                  <c:pt idx="509">
                    <c:v>40030</c:v>
                  </c:pt>
                  <c:pt idx="510">
                    <c:v>40468</c:v>
                  </c:pt>
                  <c:pt idx="511">
                    <c:v>41279</c:v>
                  </c:pt>
                  <c:pt idx="512">
                    <c:v>41497</c:v>
                  </c:pt>
                  <c:pt idx="513">
                    <c:v>42165</c:v>
                  </c:pt>
                  <c:pt idx="514">
                    <c:v>42185</c:v>
                  </c:pt>
                  <c:pt idx="515">
                    <c:v>42783</c:v>
                  </c:pt>
                  <c:pt idx="516">
                    <c:v>42977</c:v>
                  </c:pt>
                  <c:pt idx="517">
                    <c:v>43193</c:v>
                  </c:pt>
                  <c:pt idx="518">
                    <c:v>43662</c:v>
                  </c:pt>
                  <c:pt idx="519">
                    <c:v>44316</c:v>
                  </c:pt>
                  <c:pt idx="520">
                    <c:v>44898</c:v>
                  </c:pt>
                  <c:pt idx="521">
                    <c:v>44915</c:v>
                  </c:pt>
                  <c:pt idx="522">
                    <c:v>45485</c:v>
                  </c:pt>
                  <c:pt idx="523">
                    <c:v>45491</c:v>
                  </c:pt>
                  <c:pt idx="524">
                    <c:v>45644</c:v>
                  </c:pt>
                  <c:pt idx="525">
                    <c:v>46112</c:v>
                  </c:pt>
                  <c:pt idx="526">
                    <c:v>46622</c:v>
                  </c:pt>
                  <c:pt idx="527">
                    <c:v>46637</c:v>
                  </c:pt>
                  <c:pt idx="528">
                    <c:v>47205</c:v>
                  </c:pt>
                  <c:pt idx="529">
                    <c:v>47348</c:v>
                  </c:pt>
                  <c:pt idx="530">
                    <c:v>48065</c:v>
                  </c:pt>
                  <c:pt idx="531">
                    <c:v>48166</c:v>
                  </c:pt>
                  <c:pt idx="532">
                    <c:v>49000</c:v>
                  </c:pt>
                  <c:pt idx="533">
                    <c:v>49221</c:v>
                  </c:pt>
                  <c:pt idx="534">
                    <c:v>49565</c:v>
                  </c:pt>
                  <c:pt idx="535">
                    <c:v>49640</c:v>
                  </c:pt>
                  <c:pt idx="536">
                    <c:v>50025</c:v>
                  </c:pt>
                  <c:pt idx="537">
                    <c:v>50062</c:v>
                  </c:pt>
                  <c:pt idx="538">
                    <c:v>50286</c:v>
                  </c:pt>
                  <c:pt idx="539">
                    <c:v>50730</c:v>
                  </c:pt>
                  <c:pt idx="540">
                    <c:v>50900</c:v>
                  </c:pt>
                  <c:pt idx="541">
                    <c:v>52006</c:v>
                  </c:pt>
                  <c:pt idx="542">
                    <c:v>52034</c:v>
                  </c:pt>
                  <c:pt idx="543">
                    <c:v>52267</c:v>
                  </c:pt>
                  <c:pt idx="544">
                    <c:v>52561</c:v>
                  </c:pt>
                  <c:pt idx="545">
                    <c:v>53124</c:v>
                  </c:pt>
                  <c:pt idx="546">
                    <c:v>53372</c:v>
                  </c:pt>
                  <c:pt idx="547">
                    <c:v>55697</c:v>
                  </c:pt>
                  <c:pt idx="548">
                    <c:v>56235</c:v>
                  </c:pt>
                  <c:pt idx="549">
                    <c:v>58601</c:v>
                  </c:pt>
                  <c:pt idx="550">
                    <c:v>58670</c:v>
                  </c:pt>
                  <c:pt idx="551">
                    <c:v>59512</c:v>
                  </c:pt>
                  <c:pt idx="552">
                    <c:v>60076</c:v>
                  </c:pt>
                  <c:pt idx="553">
                    <c:v>60604</c:v>
                  </c:pt>
                  <c:pt idx="554">
                    <c:v>61176</c:v>
                  </c:pt>
                  <c:pt idx="555">
                    <c:v>61194</c:v>
                  </c:pt>
                  <c:pt idx="556">
                    <c:v>61332</c:v>
                  </c:pt>
                  <c:pt idx="557">
                    <c:v>61410</c:v>
                  </c:pt>
                  <c:pt idx="558">
                    <c:v>63097</c:v>
                  </c:pt>
                  <c:pt idx="559">
                    <c:v>64207</c:v>
                  </c:pt>
                  <c:pt idx="560">
                    <c:v>65959</c:v>
                  </c:pt>
                  <c:pt idx="561">
                    <c:v>66047</c:v>
                  </c:pt>
                  <c:pt idx="562">
                    <c:v>66369</c:v>
                  </c:pt>
                  <c:pt idx="563">
                    <c:v>67161</c:v>
                  </c:pt>
                  <c:pt idx="564">
                    <c:v>68428</c:v>
                  </c:pt>
                  <c:pt idx="565">
                    <c:v>72026</c:v>
                  </c:pt>
                  <c:pt idx="566">
                    <c:v>72406</c:v>
                  </c:pt>
                  <c:pt idx="567">
                    <c:v>72967</c:v>
                  </c:pt>
                  <c:pt idx="568">
                    <c:v>75185</c:v>
                  </c:pt>
                  <c:pt idx="569">
                    <c:v>75619</c:v>
                  </c:pt>
                  <c:pt idx="570">
                    <c:v>76269</c:v>
                  </c:pt>
                  <c:pt idx="571">
                    <c:v>79389</c:v>
                  </c:pt>
                  <c:pt idx="572">
                    <c:v>79728</c:v>
                  </c:pt>
                  <c:pt idx="573">
                    <c:v>81877</c:v>
                  </c:pt>
                  <c:pt idx="574">
                    <c:v>88215</c:v>
                  </c:pt>
                  <c:pt idx="575">
                    <c:v>97440</c:v>
                  </c:pt>
                  <c:pt idx="576">
                    <c:v>98940</c:v>
                  </c:pt>
                  <c:pt idx="577">
                    <c:v>10</c:v>
                  </c:pt>
                  <c:pt idx="578">
                    <c:v>17</c:v>
                  </c:pt>
                  <c:pt idx="579">
                    <c:v>20</c:v>
                  </c:pt>
                  <c:pt idx="580">
                    <c:v>26</c:v>
                  </c:pt>
                  <c:pt idx="581">
                    <c:v>27</c:v>
                  </c:pt>
                  <c:pt idx="582">
                    <c:v>28</c:v>
                  </c:pt>
                  <c:pt idx="583">
                    <c:v>30</c:v>
                  </c:pt>
                  <c:pt idx="584">
                    <c:v>44</c:v>
                  </c:pt>
                  <c:pt idx="585">
                    <c:v>50</c:v>
                  </c:pt>
                  <c:pt idx="586">
                    <c:v>79</c:v>
                  </c:pt>
                  <c:pt idx="587">
                    <c:v>100</c:v>
                  </c:pt>
                  <c:pt idx="588">
                    <c:v>314</c:v>
                  </c:pt>
                  <c:pt idx="589">
                    <c:v>425</c:v>
                  </c:pt>
                  <c:pt idx="590">
                    <c:v>448</c:v>
                  </c:pt>
                  <c:pt idx="591">
                    <c:v>475</c:v>
                  </c:pt>
                  <c:pt idx="592">
                    <c:v>476</c:v>
                  </c:pt>
                  <c:pt idx="593">
                    <c:v>500</c:v>
                  </c:pt>
                  <c:pt idx="594">
                    <c:v>525</c:v>
                  </c:pt>
                  <c:pt idx="595">
                    <c:v>688</c:v>
                  </c:pt>
                  <c:pt idx="596">
                    <c:v>820</c:v>
                  </c:pt>
                  <c:pt idx="597">
                    <c:v>826</c:v>
                  </c:pt>
                  <c:pt idx="598">
                    <c:v>933</c:v>
                  </c:pt>
                  <c:pt idx="599">
                    <c:v>1000</c:v>
                  </c:pt>
                  <c:pt idx="600">
                    <c:v>1024</c:v>
                  </c:pt>
                  <c:pt idx="601">
                    <c:v>1054</c:v>
                  </c:pt>
                  <c:pt idx="602">
                    <c:v>1100</c:v>
                  </c:pt>
                  <c:pt idx="603">
                    <c:v>1296</c:v>
                  </c:pt>
                  <c:pt idx="604">
                    <c:v>1414</c:v>
                  </c:pt>
                  <c:pt idx="605">
                    <c:v>1765</c:v>
                  </c:pt>
                  <c:pt idx="606">
                    <c:v>1790</c:v>
                  </c:pt>
                  <c:pt idx="607">
                    <c:v>1904</c:v>
                  </c:pt>
                  <c:pt idx="608">
                    <c:v>1934</c:v>
                  </c:pt>
                  <c:pt idx="609">
                    <c:v>1952</c:v>
                  </c:pt>
                  <c:pt idx="610">
                    <c:v>1986</c:v>
                  </c:pt>
                  <c:pt idx="611">
                    <c:v>2021</c:v>
                  </c:pt>
                  <c:pt idx="612">
                    <c:v>2028</c:v>
                  </c:pt>
                  <c:pt idx="613">
                    <c:v>2145</c:v>
                  </c:pt>
                  <c:pt idx="614">
                    <c:v>2165</c:v>
                  </c:pt>
                  <c:pt idx="615">
                    <c:v>2200</c:v>
                  </c:pt>
                  <c:pt idx="616">
                    <c:v>2252</c:v>
                  </c:pt>
                  <c:pt idx="617">
                    <c:v>2271</c:v>
                  </c:pt>
                  <c:pt idx="618">
                    <c:v>2396</c:v>
                  </c:pt>
                  <c:pt idx="619">
                    <c:v>2529</c:v>
                  </c:pt>
                  <c:pt idx="620">
                    <c:v>2553</c:v>
                  </c:pt>
                  <c:pt idx="621">
                    <c:v>2703</c:v>
                  </c:pt>
                  <c:pt idx="622">
                    <c:v>2712</c:v>
                  </c:pt>
                  <c:pt idx="623">
                    <c:v>2811</c:v>
                  </c:pt>
                  <c:pt idx="624">
                    <c:v>2868</c:v>
                  </c:pt>
                  <c:pt idx="625">
                    <c:v>2977</c:v>
                  </c:pt>
                  <c:pt idx="626">
                    <c:v>3036</c:v>
                  </c:pt>
                  <c:pt idx="627">
                    <c:v>3049</c:v>
                  </c:pt>
                  <c:pt idx="628">
                    <c:v>3059</c:v>
                  </c:pt>
                  <c:pt idx="629">
                    <c:v>3065</c:v>
                  </c:pt>
                  <c:pt idx="630">
                    <c:v>3243</c:v>
                  </c:pt>
                  <c:pt idx="631">
                    <c:v>3256</c:v>
                  </c:pt>
                  <c:pt idx="632">
                    <c:v>3263</c:v>
                  </c:pt>
                  <c:pt idx="633">
                    <c:v>3264</c:v>
                  </c:pt>
                  <c:pt idx="634">
                    <c:v>3278</c:v>
                  </c:pt>
                  <c:pt idx="635">
                    <c:v>3382</c:v>
                  </c:pt>
                  <c:pt idx="636">
                    <c:v>3409</c:v>
                  </c:pt>
                  <c:pt idx="637">
                    <c:v>3481</c:v>
                  </c:pt>
                  <c:pt idx="638">
                    <c:v>3968</c:v>
                  </c:pt>
                  <c:pt idx="639">
                    <c:v>4000</c:v>
                  </c:pt>
                  <c:pt idx="640">
                    <c:v>4125</c:v>
                  </c:pt>
                  <c:pt idx="641">
                    <c:v>4196</c:v>
                  </c:pt>
                  <c:pt idx="642">
                    <c:v>4201</c:v>
                  </c:pt>
                  <c:pt idx="643">
                    <c:v>4236</c:v>
                  </c:pt>
                  <c:pt idx="644">
                    <c:v>4254</c:v>
                  </c:pt>
                  <c:pt idx="645">
                    <c:v>4264</c:v>
                  </c:pt>
                  <c:pt idx="646">
                    <c:v>4327</c:v>
                  </c:pt>
                  <c:pt idx="647">
                    <c:v>4436</c:v>
                  </c:pt>
                  <c:pt idx="648">
                    <c:v>4440</c:v>
                  </c:pt>
                  <c:pt idx="649">
                    <c:v>4488</c:v>
                  </c:pt>
                  <c:pt idx="650">
                    <c:v>4511</c:v>
                  </c:pt>
                  <c:pt idx="651">
                    <c:v>4520</c:v>
                  </c:pt>
                  <c:pt idx="652">
                    <c:v>4549</c:v>
                  </c:pt>
                  <c:pt idx="653">
                    <c:v>4582</c:v>
                  </c:pt>
                  <c:pt idx="654">
                    <c:v>4634</c:v>
                  </c:pt>
                  <c:pt idx="655">
                    <c:v>4638</c:v>
                  </c:pt>
                  <c:pt idx="656">
                    <c:v>4642</c:v>
                  </c:pt>
                  <c:pt idx="657">
                    <c:v>4708</c:v>
                  </c:pt>
                  <c:pt idx="658">
                    <c:v>4770</c:v>
                  </c:pt>
                  <c:pt idx="659">
                    <c:v>4781</c:v>
                  </c:pt>
                  <c:pt idx="660">
                    <c:v>4813</c:v>
                  </c:pt>
                  <c:pt idx="661">
                    <c:v>4836</c:v>
                  </c:pt>
                  <c:pt idx="662">
                    <c:v>4846</c:v>
                  </c:pt>
                  <c:pt idx="663">
                    <c:v>4899</c:v>
                  </c:pt>
                  <c:pt idx="664">
                    <c:v>4917</c:v>
                  </c:pt>
                  <c:pt idx="665">
                    <c:v>4982</c:v>
                  </c:pt>
                  <c:pt idx="666">
                    <c:v>5023</c:v>
                  </c:pt>
                  <c:pt idx="667">
                    <c:v>5065</c:v>
                  </c:pt>
                  <c:pt idx="668">
                    <c:v>5089</c:v>
                  </c:pt>
                  <c:pt idx="669">
                    <c:v>5123</c:v>
                  </c:pt>
                  <c:pt idx="670">
                    <c:v>5130</c:v>
                  </c:pt>
                  <c:pt idx="671">
                    <c:v>5199</c:v>
                  </c:pt>
                  <c:pt idx="672">
                    <c:v>5201</c:v>
                  </c:pt>
                  <c:pt idx="673">
                    <c:v>5210</c:v>
                  </c:pt>
                  <c:pt idx="674">
                    <c:v>5356</c:v>
                  </c:pt>
                  <c:pt idx="675">
                    <c:v>5397</c:v>
                  </c:pt>
                  <c:pt idx="676">
                    <c:v>5431</c:v>
                  </c:pt>
                  <c:pt idx="677">
                    <c:v>5454</c:v>
                  </c:pt>
                  <c:pt idx="678">
                    <c:v>5662</c:v>
                  </c:pt>
                  <c:pt idx="679">
                    <c:v>5674</c:v>
                  </c:pt>
                  <c:pt idx="680">
                    <c:v>5676</c:v>
                  </c:pt>
                  <c:pt idx="681">
                    <c:v>5712</c:v>
                  </c:pt>
                  <c:pt idx="682">
                    <c:v>5978</c:v>
                  </c:pt>
                  <c:pt idx="683">
                    <c:v>5987</c:v>
                  </c:pt>
                  <c:pt idx="684">
                    <c:v>6000</c:v>
                  </c:pt>
                  <c:pt idx="685">
                    <c:v>6018</c:v>
                  </c:pt>
                  <c:pt idx="686">
                    <c:v>6070</c:v>
                  </c:pt>
                  <c:pt idx="687">
                    <c:v>6214</c:v>
                  </c:pt>
                  <c:pt idx="688">
                    <c:v>6238</c:v>
                  </c:pt>
                  <c:pt idx="689">
                    <c:v>6266</c:v>
                  </c:pt>
                  <c:pt idx="690">
                    <c:v>6412</c:v>
                  </c:pt>
                  <c:pt idx="691">
                    <c:v>6452</c:v>
                  </c:pt>
                  <c:pt idx="692">
                    <c:v>6479</c:v>
                  </c:pt>
                  <c:pt idx="693">
                    <c:v>6536</c:v>
                  </c:pt>
                  <c:pt idx="694">
                    <c:v>6541</c:v>
                  </c:pt>
                  <c:pt idx="695">
                    <c:v>6588</c:v>
                  </c:pt>
                  <c:pt idx="696">
                    <c:v>6672</c:v>
                  </c:pt>
                  <c:pt idx="697">
                    <c:v>6746</c:v>
                  </c:pt>
                  <c:pt idx="698">
                    <c:v>6850</c:v>
                  </c:pt>
                  <c:pt idx="699">
                    <c:v>6998</c:v>
                  </c:pt>
                  <c:pt idx="700">
                    <c:v>7215</c:v>
                  </c:pt>
                  <c:pt idx="701">
                    <c:v>7299</c:v>
                  </c:pt>
                  <c:pt idx="702">
                    <c:v>7415</c:v>
                  </c:pt>
                  <c:pt idx="703">
                    <c:v>7423</c:v>
                  </c:pt>
                  <c:pt idx="704">
                    <c:v>7447</c:v>
                  </c:pt>
                  <c:pt idx="705">
                    <c:v>7461</c:v>
                  </c:pt>
                  <c:pt idx="706">
                    <c:v>7521</c:v>
                  </c:pt>
                  <c:pt idx="707">
                    <c:v>7532</c:v>
                  </c:pt>
                  <c:pt idx="708">
                    <c:v>7639</c:v>
                  </c:pt>
                  <c:pt idx="709">
                    <c:v>7779</c:v>
                  </c:pt>
                  <c:pt idx="710">
                    <c:v>7801</c:v>
                  </c:pt>
                  <c:pt idx="711">
                    <c:v>7891</c:v>
                  </c:pt>
                  <c:pt idx="712">
                    <c:v>7897</c:v>
                  </c:pt>
                  <c:pt idx="713">
                    <c:v>7914</c:v>
                  </c:pt>
                  <c:pt idx="714">
                    <c:v>7925</c:v>
                  </c:pt>
                  <c:pt idx="715">
                    <c:v>7963</c:v>
                  </c:pt>
                  <c:pt idx="716">
                    <c:v>8060</c:v>
                  </c:pt>
                  <c:pt idx="717">
                    <c:v>8450</c:v>
                  </c:pt>
                  <c:pt idx="718">
                    <c:v>8503</c:v>
                  </c:pt>
                  <c:pt idx="719">
                    <c:v>8598</c:v>
                  </c:pt>
                  <c:pt idx="720">
                    <c:v>8618</c:v>
                  </c:pt>
                  <c:pt idx="721">
                    <c:v>9000</c:v>
                  </c:pt>
                  <c:pt idx="722">
                    <c:v>9078</c:v>
                  </c:pt>
                  <c:pt idx="723">
                    <c:v>9135</c:v>
                  </c:pt>
                  <c:pt idx="724">
                    <c:v>9185</c:v>
                  </c:pt>
                  <c:pt idx="725">
                    <c:v>9547</c:v>
                  </c:pt>
                  <c:pt idx="726">
                    <c:v>10090</c:v>
                  </c:pt>
                  <c:pt idx="727">
                    <c:v>10252</c:v>
                  </c:pt>
                  <c:pt idx="728">
                    <c:v>10522</c:v>
                  </c:pt>
                  <c:pt idx="729">
                    <c:v>10852</c:v>
                  </c:pt>
                  <c:pt idx="730">
                    <c:v>11047</c:v>
                  </c:pt>
                  <c:pt idx="731">
                    <c:v>11276</c:v>
                  </c:pt>
                  <c:pt idx="732">
                    <c:v>11347</c:v>
                  </c:pt>
                  <c:pt idx="733">
                    <c:v>11487</c:v>
                  </c:pt>
                  <c:pt idx="734">
                    <c:v>11621</c:v>
                  </c:pt>
                  <c:pt idx="735">
                    <c:v>11966</c:v>
                  </c:pt>
                  <c:pt idx="736">
                    <c:v>12147</c:v>
                  </c:pt>
                  <c:pt idx="737">
                    <c:v>12195</c:v>
                  </c:pt>
                  <c:pt idx="738">
                    <c:v>12320</c:v>
                  </c:pt>
                  <c:pt idx="739">
                    <c:v>12686</c:v>
                  </c:pt>
                  <c:pt idx="740">
                    <c:v>12853</c:v>
                  </c:pt>
                  <c:pt idx="741">
                    <c:v>13009</c:v>
                  </c:pt>
                  <c:pt idx="742">
                    <c:v>13082</c:v>
                  </c:pt>
                  <c:pt idx="743">
                    <c:v>13433</c:v>
                  </c:pt>
                  <c:pt idx="744">
                    <c:v>13512</c:v>
                  </c:pt>
                  <c:pt idx="745">
                    <c:v>13542</c:v>
                  </c:pt>
                  <c:pt idx="746">
                    <c:v>13907</c:v>
                  </c:pt>
                  <c:pt idx="747">
                    <c:v>14078</c:v>
                  </c:pt>
                  <c:pt idx="748">
                    <c:v>14589</c:v>
                  </c:pt>
                  <c:pt idx="749">
                    <c:v>14600</c:v>
                  </c:pt>
                  <c:pt idx="750">
                    <c:v>14821</c:v>
                  </c:pt>
                  <c:pt idx="751">
                    <c:v>14950</c:v>
                  </c:pt>
                  <c:pt idx="752">
                    <c:v>15072</c:v>
                  </c:pt>
                  <c:pt idx="753">
                    <c:v>15076</c:v>
                  </c:pt>
                  <c:pt idx="754">
                    <c:v>15114</c:v>
                  </c:pt>
                  <c:pt idx="755">
                    <c:v>15175</c:v>
                  </c:pt>
                  <c:pt idx="756">
                    <c:v>15300</c:v>
                  </c:pt>
                  <c:pt idx="757">
                    <c:v>15600</c:v>
                  </c:pt>
                  <c:pt idx="758">
                    <c:v>15706</c:v>
                  </c:pt>
                  <c:pt idx="759">
                    <c:v>16385</c:v>
                  </c:pt>
                  <c:pt idx="760">
                    <c:v>16703</c:v>
                  </c:pt>
                  <c:pt idx="761">
                    <c:v>16837</c:v>
                  </c:pt>
                  <c:pt idx="762">
                    <c:v>17085</c:v>
                  </c:pt>
                  <c:pt idx="763">
                    <c:v>17166</c:v>
                  </c:pt>
                  <c:pt idx="764">
                    <c:v>17502</c:v>
                  </c:pt>
                  <c:pt idx="765">
                    <c:v>17633</c:v>
                  </c:pt>
                  <c:pt idx="766">
                    <c:v>17648</c:v>
                  </c:pt>
                  <c:pt idx="767">
                    <c:v>17680</c:v>
                  </c:pt>
                  <c:pt idx="768">
                    <c:v>18000</c:v>
                  </c:pt>
                  <c:pt idx="769">
                    <c:v>18188</c:v>
                  </c:pt>
                  <c:pt idx="770">
                    <c:v>18283</c:v>
                  </c:pt>
                  <c:pt idx="771">
                    <c:v>18355</c:v>
                  </c:pt>
                  <c:pt idx="772">
                    <c:v>18389</c:v>
                  </c:pt>
                  <c:pt idx="773">
                    <c:v>18828</c:v>
                  </c:pt>
                  <c:pt idx="774">
                    <c:v>19118</c:v>
                  </c:pt>
                  <c:pt idx="775">
                    <c:v>19300</c:v>
                  </c:pt>
                  <c:pt idx="776">
                    <c:v>19430</c:v>
                  </c:pt>
                  <c:pt idx="777">
                    <c:v>19444</c:v>
                  </c:pt>
                  <c:pt idx="778">
                    <c:v>19608</c:v>
                  </c:pt>
                  <c:pt idx="779">
                    <c:v>19735</c:v>
                  </c:pt>
                  <c:pt idx="780">
                    <c:v>20075</c:v>
                  </c:pt>
                  <c:pt idx="781">
                    <c:v>20283</c:v>
                  </c:pt>
                  <c:pt idx="782">
                    <c:v>20300</c:v>
                  </c:pt>
                  <c:pt idx="783">
                    <c:v>20364</c:v>
                  </c:pt>
                  <c:pt idx="784">
                    <c:v>20547</c:v>
                  </c:pt>
                  <c:pt idx="785">
                    <c:v>20825</c:v>
                  </c:pt>
                  <c:pt idx="786">
                    <c:v>20870</c:v>
                  </c:pt>
                  <c:pt idx="787">
                    <c:v>20982</c:v>
                  </c:pt>
                  <c:pt idx="788">
                    <c:v>21245</c:v>
                  </c:pt>
                  <c:pt idx="789">
                    <c:v>21480</c:v>
                  </c:pt>
                  <c:pt idx="790">
                    <c:v>22086</c:v>
                  </c:pt>
                  <c:pt idx="791">
                    <c:v>22168</c:v>
                  </c:pt>
                  <c:pt idx="792">
                    <c:v>22175</c:v>
                  </c:pt>
                  <c:pt idx="793">
                    <c:v>22295</c:v>
                  </c:pt>
                  <c:pt idx="794">
                    <c:v>22350</c:v>
                  </c:pt>
                  <c:pt idx="795">
                    <c:v>22540</c:v>
                  </c:pt>
                  <c:pt idx="796">
                    <c:v>22809</c:v>
                  </c:pt>
                  <c:pt idx="797">
                    <c:v>23205</c:v>
                  </c:pt>
                  <c:pt idx="798">
                    <c:v>23478</c:v>
                  </c:pt>
                  <c:pt idx="799">
                    <c:v>23626</c:v>
                  </c:pt>
                  <c:pt idx="800">
                    <c:v>23860</c:v>
                  </c:pt>
                  <c:pt idx="801">
                    <c:v>24000</c:v>
                  </c:pt>
                  <c:pt idx="802">
                    <c:v>24336</c:v>
                  </c:pt>
                  <c:pt idx="803">
                    <c:v>24405</c:v>
                  </c:pt>
                  <c:pt idx="804">
                    <c:v>24406</c:v>
                  </c:pt>
                  <c:pt idx="805">
                    <c:v>24408</c:v>
                  </c:pt>
                  <c:pt idx="806">
                    <c:v>24519</c:v>
                  </c:pt>
                  <c:pt idx="807">
                    <c:v>24608</c:v>
                  </c:pt>
                  <c:pt idx="808">
                    <c:v>24786</c:v>
                  </c:pt>
                  <c:pt idx="809">
                    <c:v>25125</c:v>
                  </c:pt>
                  <c:pt idx="810">
                    <c:v>25667</c:v>
                  </c:pt>
                  <c:pt idx="811">
                    <c:v>25691</c:v>
                  </c:pt>
                  <c:pt idx="812">
                    <c:v>25915</c:v>
                  </c:pt>
                  <c:pt idx="813">
                    <c:v>26407</c:v>
                  </c:pt>
                  <c:pt idx="814">
                    <c:v>26494</c:v>
                  </c:pt>
                  <c:pt idx="815">
                    <c:v>26500</c:v>
                  </c:pt>
                  <c:pt idx="816">
                    <c:v>26625</c:v>
                  </c:pt>
                  <c:pt idx="817">
                    <c:v>26705</c:v>
                  </c:pt>
                  <c:pt idx="818">
                    <c:v>26752</c:v>
                  </c:pt>
                  <c:pt idx="819">
                    <c:v>26784</c:v>
                  </c:pt>
                  <c:pt idx="820">
                    <c:v>26939</c:v>
                  </c:pt>
                  <c:pt idx="821">
                    <c:v>27049</c:v>
                  </c:pt>
                  <c:pt idx="822">
                    <c:v>27057</c:v>
                  </c:pt>
                  <c:pt idx="823">
                    <c:v>27136</c:v>
                  </c:pt>
                  <c:pt idx="824">
                    <c:v>27355</c:v>
                  </c:pt>
                  <c:pt idx="825">
                    <c:v>27948</c:v>
                  </c:pt>
                  <c:pt idx="826">
                    <c:v>28011</c:v>
                  </c:pt>
                  <c:pt idx="827">
                    <c:v>28359</c:v>
                  </c:pt>
                  <c:pt idx="828">
                    <c:v>28475</c:v>
                  </c:pt>
                  <c:pt idx="829">
                    <c:v>28526</c:v>
                  </c:pt>
                  <c:pt idx="830">
                    <c:v>28555</c:v>
                  </c:pt>
                  <c:pt idx="831">
                    <c:v>28604</c:v>
                  </c:pt>
                  <c:pt idx="832">
                    <c:v>28977</c:v>
                  </c:pt>
                  <c:pt idx="833">
                    <c:v>28994</c:v>
                  </c:pt>
                  <c:pt idx="834">
                    <c:v>29156</c:v>
                  </c:pt>
                  <c:pt idx="835">
                    <c:v>29330</c:v>
                  </c:pt>
                  <c:pt idx="836">
                    <c:v>29558</c:v>
                  </c:pt>
                  <c:pt idx="837">
                    <c:v>29653</c:v>
                  </c:pt>
                  <c:pt idx="838">
                    <c:v>29832</c:v>
                  </c:pt>
                  <c:pt idx="839">
                    <c:v>29845</c:v>
                  </c:pt>
                  <c:pt idx="840">
                    <c:v>29885</c:v>
                  </c:pt>
                  <c:pt idx="841">
                    <c:v>29920</c:v>
                  </c:pt>
                  <c:pt idx="842">
                    <c:v>30172</c:v>
                  </c:pt>
                  <c:pt idx="843">
                    <c:v>30300</c:v>
                  </c:pt>
                  <c:pt idx="844">
                    <c:v>30366</c:v>
                  </c:pt>
                  <c:pt idx="845">
                    <c:v>30530</c:v>
                  </c:pt>
                  <c:pt idx="846">
                    <c:v>30547</c:v>
                  </c:pt>
                  <c:pt idx="847">
                    <c:v>30821</c:v>
                  </c:pt>
                  <c:pt idx="848">
                    <c:v>31031</c:v>
                  </c:pt>
                  <c:pt idx="849">
                    <c:v>31214</c:v>
                  </c:pt>
                  <c:pt idx="850">
                    <c:v>31317</c:v>
                  </c:pt>
                  <c:pt idx="851">
                    <c:v>31348</c:v>
                  </c:pt>
                  <c:pt idx="852">
                    <c:v>31600</c:v>
                  </c:pt>
                  <c:pt idx="853">
                    <c:v>31842</c:v>
                  </c:pt>
                  <c:pt idx="854">
                    <c:v>31894</c:v>
                  </c:pt>
                  <c:pt idx="855">
                    <c:v>32090</c:v>
                  </c:pt>
                  <c:pt idx="856">
                    <c:v>32968</c:v>
                  </c:pt>
                  <c:pt idx="857">
                    <c:v>32971</c:v>
                  </c:pt>
                  <c:pt idx="858">
                    <c:v>33165</c:v>
                  </c:pt>
                  <c:pt idx="859">
                    <c:v>33842</c:v>
                  </c:pt>
                  <c:pt idx="860">
                    <c:v>33845</c:v>
                  </c:pt>
                  <c:pt idx="861">
                    <c:v>34011</c:v>
                  </c:pt>
                  <c:pt idx="862">
                    <c:v>34201</c:v>
                  </c:pt>
                  <c:pt idx="863">
                    <c:v>34685</c:v>
                  </c:pt>
                  <c:pt idx="864">
                    <c:v>34906</c:v>
                  </c:pt>
                  <c:pt idx="865">
                    <c:v>34926</c:v>
                  </c:pt>
                  <c:pt idx="866">
                    <c:v>35219</c:v>
                  </c:pt>
                  <c:pt idx="867">
                    <c:v>35329</c:v>
                  </c:pt>
                  <c:pt idx="868">
                    <c:v>35423</c:v>
                  </c:pt>
                  <c:pt idx="869">
                    <c:v>35455</c:v>
                  </c:pt>
                  <c:pt idx="870">
                    <c:v>35903</c:v>
                  </c:pt>
                  <c:pt idx="871">
                    <c:v>36223</c:v>
                  </c:pt>
                  <c:pt idx="872">
                    <c:v>37000</c:v>
                  </c:pt>
                  <c:pt idx="873">
                    <c:v>37129</c:v>
                  </c:pt>
                  <c:pt idx="874">
                    <c:v>37492</c:v>
                  </c:pt>
                  <c:pt idx="875">
                    <c:v>38421</c:v>
                  </c:pt>
                  <c:pt idx="876">
                    <c:v>38540</c:v>
                  </c:pt>
                  <c:pt idx="877">
                    <c:v>38678</c:v>
                  </c:pt>
                  <c:pt idx="878">
                    <c:v>38776</c:v>
                  </c:pt>
                  <c:pt idx="879">
                    <c:v>39876</c:v>
                  </c:pt>
                  <c:pt idx="880">
                    <c:v>40003</c:v>
                  </c:pt>
                  <c:pt idx="881">
                    <c:v>40254</c:v>
                  </c:pt>
                  <c:pt idx="882">
                    <c:v>40256</c:v>
                  </c:pt>
                  <c:pt idx="883">
                    <c:v>40807</c:v>
                  </c:pt>
                  <c:pt idx="884">
                    <c:v>40858</c:v>
                  </c:pt>
                  <c:pt idx="885">
                    <c:v>41109</c:v>
                  </c:pt>
                  <c:pt idx="886">
                    <c:v>41431</c:v>
                  </c:pt>
                  <c:pt idx="887">
                    <c:v>41505</c:v>
                  </c:pt>
                  <c:pt idx="888">
                    <c:v>41755</c:v>
                  </c:pt>
                  <c:pt idx="889">
                    <c:v>42187</c:v>
                  </c:pt>
                  <c:pt idx="890">
                    <c:v>42565</c:v>
                  </c:pt>
                  <c:pt idx="891">
                    <c:v>42793</c:v>
                  </c:pt>
                  <c:pt idx="892">
                    <c:v>43099</c:v>
                  </c:pt>
                  <c:pt idx="893">
                    <c:v>43209</c:v>
                  </c:pt>
                  <c:pt idx="894">
                    <c:v>43417</c:v>
                  </c:pt>
                  <c:pt idx="895">
                    <c:v>44405</c:v>
                  </c:pt>
                  <c:pt idx="896">
                    <c:v>44525</c:v>
                  </c:pt>
                  <c:pt idx="897">
                    <c:v>45000</c:v>
                  </c:pt>
                  <c:pt idx="898">
                    <c:v>45619</c:v>
                  </c:pt>
                  <c:pt idx="899">
                    <c:v>46401</c:v>
                  </c:pt>
                  <c:pt idx="900">
                    <c:v>46465</c:v>
                  </c:pt>
                  <c:pt idx="901">
                    <c:v>46600</c:v>
                  </c:pt>
                  <c:pt idx="902">
                    <c:v>47446</c:v>
                  </c:pt>
                  <c:pt idx="903">
                    <c:v>47565</c:v>
                  </c:pt>
                  <c:pt idx="904">
                    <c:v>47600</c:v>
                  </c:pt>
                  <c:pt idx="905">
                    <c:v>47648</c:v>
                  </c:pt>
                  <c:pt idx="906">
                    <c:v>47952</c:v>
                  </c:pt>
                  <c:pt idx="907">
                    <c:v>48248</c:v>
                  </c:pt>
                  <c:pt idx="908">
                    <c:v>49039</c:v>
                  </c:pt>
                  <c:pt idx="909">
                    <c:v>49050</c:v>
                  </c:pt>
                  <c:pt idx="910">
                    <c:v>49287</c:v>
                  </c:pt>
                  <c:pt idx="911">
                    <c:v>49649</c:v>
                  </c:pt>
                  <c:pt idx="912">
                    <c:v>50500</c:v>
                  </c:pt>
                  <c:pt idx="913">
                    <c:v>50961</c:v>
                  </c:pt>
                  <c:pt idx="914">
                    <c:v>51204</c:v>
                  </c:pt>
                  <c:pt idx="915">
                    <c:v>51562</c:v>
                  </c:pt>
                  <c:pt idx="916">
                    <c:v>52132</c:v>
                  </c:pt>
                  <c:pt idx="917">
                    <c:v>52496</c:v>
                  </c:pt>
                  <c:pt idx="918">
                    <c:v>52765</c:v>
                  </c:pt>
                  <c:pt idx="919">
                    <c:v>52822</c:v>
                  </c:pt>
                  <c:pt idx="920">
                    <c:v>55220</c:v>
                  </c:pt>
                  <c:pt idx="921">
                    <c:v>56115</c:v>
                  </c:pt>
                  <c:pt idx="922">
                    <c:v>56875</c:v>
                  </c:pt>
                  <c:pt idx="923">
                    <c:v>57123</c:v>
                  </c:pt>
                  <c:pt idx="924">
                    <c:v>57290</c:v>
                  </c:pt>
                  <c:pt idx="925">
                    <c:v>59120</c:v>
                  </c:pt>
                  <c:pt idx="926">
                    <c:v>60484</c:v>
                  </c:pt>
                  <c:pt idx="927">
                    <c:v>60599</c:v>
                  </c:pt>
                  <c:pt idx="928">
                    <c:v>61808</c:v>
                  </c:pt>
                  <c:pt idx="929">
                    <c:v>63383</c:v>
                  </c:pt>
                  <c:pt idx="930">
                    <c:v>65458</c:v>
                  </c:pt>
                  <c:pt idx="931">
                    <c:v>65835</c:v>
                  </c:pt>
                  <c:pt idx="932">
                    <c:v>66959</c:v>
                  </c:pt>
                  <c:pt idx="933">
                    <c:v>70228</c:v>
                  </c:pt>
                  <c:pt idx="934">
                    <c:v>71253</c:v>
                  </c:pt>
                  <c:pt idx="935">
                    <c:v>72283</c:v>
                  </c:pt>
                  <c:pt idx="936">
                    <c:v>75159</c:v>
                  </c:pt>
                  <c:pt idx="937">
                    <c:v>80902</c:v>
                  </c:pt>
                  <c:pt idx="938">
                    <c:v>84222</c:v>
                  </c:pt>
                  <c:pt idx="939">
                    <c:v>88130</c:v>
                  </c:pt>
                </c:lvl>
                <c:lvl>
                  <c:pt idx="0">
                    <c:v>Automatic</c:v>
                  </c:pt>
                  <c:pt idx="169">
                    <c:v>Manual</c:v>
                  </c:pt>
                  <c:pt idx="577">
                    <c:v>Semi-Auto</c:v>
                  </c:pt>
                </c:lvl>
              </c:multiLvlStrCache>
            </c:multiLvlStrRef>
          </c:cat>
          <c:val>
            <c:numRef>
              <c:f>Sheet4!$C$5:$C$948</c:f>
              <c:numCache>
                <c:formatCode>General</c:formatCode>
                <c:ptCount val="940"/>
              </c:numCache>
            </c:numRef>
          </c:val>
        </c:ser>
        <c:ser>
          <c:idx val="2"/>
          <c:order val="2"/>
          <c:tx>
            <c:strRef>
              <c:f>Sheet4!$D$3:$D$4</c:f>
              <c:strCache>
                <c:ptCount val="1"/>
                <c:pt idx="0">
                  <c:v>Petrol</c:v>
                </c:pt>
              </c:strCache>
            </c:strRef>
          </c:tx>
          <c:invertIfNegative val="0"/>
          <c:cat>
            <c:multiLvlStrRef>
              <c:f>Sheet4!$A$5:$A$948</c:f>
              <c:multiLvlStrCache>
                <c:ptCount val="940"/>
                <c:lvl>
                  <c:pt idx="0">
                    <c:v>10</c:v>
                  </c:pt>
                  <c:pt idx="1">
                    <c:v>18</c:v>
                  </c:pt>
                  <c:pt idx="2">
                    <c:v>22</c:v>
                  </c:pt>
                  <c:pt idx="3">
                    <c:v>37</c:v>
                  </c:pt>
                  <c:pt idx="4">
                    <c:v>238</c:v>
                  </c:pt>
                  <c:pt idx="5">
                    <c:v>355</c:v>
                  </c:pt>
                  <c:pt idx="6">
                    <c:v>650</c:v>
                  </c:pt>
                  <c:pt idx="7">
                    <c:v>1000</c:v>
                  </c:pt>
                  <c:pt idx="8">
                    <c:v>1010</c:v>
                  </c:pt>
                  <c:pt idx="9">
                    <c:v>1285</c:v>
                  </c:pt>
                  <c:pt idx="10">
                    <c:v>1420</c:v>
                  </c:pt>
                  <c:pt idx="11">
                    <c:v>1442</c:v>
                  </c:pt>
                  <c:pt idx="12">
                    <c:v>1510</c:v>
                  </c:pt>
                  <c:pt idx="13">
                    <c:v>1863</c:v>
                  </c:pt>
                  <c:pt idx="14">
                    <c:v>1881</c:v>
                  </c:pt>
                  <c:pt idx="15">
                    <c:v>2000</c:v>
                  </c:pt>
                  <c:pt idx="16">
                    <c:v>2250</c:v>
                  </c:pt>
                  <c:pt idx="17">
                    <c:v>2257</c:v>
                  </c:pt>
                  <c:pt idx="18">
                    <c:v>2394</c:v>
                  </c:pt>
                  <c:pt idx="19">
                    <c:v>2402</c:v>
                  </c:pt>
                  <c:pt idx="20">
                    <c:v>2408</c:v>
                  </c:pt>
                  <c:pt idx="21">
                    <c:v>2710</c:v>
                  </c:pt>
                  <c:pt idx="22">
                    <c:v>3000</c:v>
                  </c:pt>
                  <c:pt idx="23">
                    <c:v>3122</c:v>
                  </c:pt>
                  <c:pt idx="24">
                    <c:v>3185</c:v>
                  </c:pt>
                  <c:pt idx="25">
                    <c:v>3241</c:v>
                  </c:pt>
                  <c:pt idx="26">
                    <c:v>3338</c:v>
                  </c:pt>
                  <c:pt idx="27">
                    <c:v>3381</c:v>
                  </c:pt>
                  <c:pt idx="28">
                    <c:v>3422</c:v>
                  </c:pt>
                  <c:pt idx="29">
                    <c:v>3510</c:v>
                  </c:pt>
                  <c:pt idx="30">
                    <c:v>3893</c:v>
                  </c:pt>
                  <c:pt idx="31">
                    <c:v>4286</c:v>
                  </c:pt>
                  <c:pt idx="32">
                    <c:v>4288</c:v>
                  </c:pt>
                  <c:pt idx="33">
                    <c:v>4304</c:v>
                  </c:pt>
                  <c:pt idx="34">
                    <c:v>4326</c:v>
                  </c:pt>
                  <c:pt idx="35">
                    <c:v>4384</c:v>
                  </c:pt>
                  <c:pt idx="36">
                    <c:v>4445</c:v>
                  </c:pt>
                  <c:pt idx="37">
                    <c:v>4598</c:v>
                  </c:pt>
                  <c:pt idx="38">
                    <c:v>4693</c:v>
                  </c:pt>
                  <c:pt idx="39">
                    <c:v>5000</c:v>
                  </c:pt>
                  <c:pt idx="40">
                    <c:v>5071</c:v>
                  </c:pt>
                  <c:pt idx="41">
                    <c:v>5135</c:v>
                  </c:pt>
                  <c:pt idx="42">
                    <c:v>5201</c:v>
                  </c:pt>
                  <c:pt idx="43">
                    <c:v>5363</c:v>
                  </c:pt>
                  <c:pt idx="44">
                    <c:v>5429</c:v>
                  </c:pt>
                  <c:pt idx="45">
                    <c:v>5450</c:v>
                  </c:pt>
                  <c:pt idx="46">
                    <c:v>5558</c:v>
                  </c:pt>
                  <c:pt idx="47">
                    <c:v>5565</c:v>
                  </c:pt>
                  <c:pt idx="48">
                    <c:v>5793</c:v>
                  </c:pt>
                  <c:pt idx="49">
                    <c:v>5859</c:v>
                  </c:pt>
                  <c:pt idx="50">
                    <c:v>6002</c:v>
                  </c:pt>
                  <c:pt idx="51">
                    <c:v>6024</c:v>
                  </c:pt>
                  <c:pt idx="52">
                    <c:v>6112</c:v>
                  </c:pt>
                  <c:pt idx="53">
                    <c:v>6400</c:v>
                  </c:pt>
                  <c:pt idx="54">
                    <c:v>6423</c:v>
                  </c:pt>
                  <c:pt idx="55">
                    <c:v>6500</c:v>
                  </c:pt>
                  <c:pt idx="56">
                    <c:v>6591</c:v>
                  </c:pt>
                  <c:pt idx="57">
                    <c:v>6606</c:v>
                  </c:pt>
                  <c:pt idx="58">
                    <c:v>6629</c:v>
                  </c:pt>
                  <c:pt idx="59">
                    <c:v>6754</c:v>
                  </c:pt>
                  <c:pt idx="60">
                    <c:v>7093</c:v>
                  </c:pt>
                  <c:pt idx="61">
                    <c:v>7126</c:v>
                  </c:pt>
                  <c:pt idx="62">
                    <c:v>7256</c:v>
                  </c:pt>
                  <c:pt idx="63">
                    <c:v>7378</c:v>
                  </c:pt>
                  <c:pt idx="64">
                    <c:v>7486</c:v>
                  </c:pt>
                  <c:pt idx="65">
                    <c:v>7573</c:v>
                  </c:pt>
                  <c:pt idx="66">
                    <c:v>7919</c:v>
                  </c:pt>
                  <c:pt idx="67">
                    <c:v>7945</c:v>
                  </c:pt>
                  <c:pt idx="68">
                    <c:v>8235</c:v>
                  </c:pt>
                  <c:pt idx="69">
                    <c:v>8250</c:v>
                  </c:pt>
                  <c:pt idx="70">
                    <c:v>8274</c:v>
                  </c:pt>
                  <c:pt idx="71">
                    <c:v>8744</c:v>
                  </c:pt>
                  <c:pt idx="72">
                    <c:v>8849</c:v>
                  </c:pt>
                  <c:pt idx="73">
                    <c:v>9029</c:v>
                  </c:pt>
                  <c:pt idx="74">
                    <c:v>9102</c:v>
                  </c:pt>
                  <c:pt idx="75">
                    <c:v>9256</c:v>
                  </c:pt>
                  <c:pt idx="76">
                    <c:v>9756</c:v>
                  </c:pt>
                  <c:pt idx="77">
                    <c:v>10296</c:v>
                  </c:pt>
                  <c:pt idx="78">
                    <c:v>10434</c:v>
                  </c:pt>
                  <c:pt idx="79">
                    <c:v>10534</c:v>
                  </c:pt>
                  <c:pt idx="80">
                    <c:v>11403</c:v>
                  </c:pt>
                  <c:pt idx="81">
                    <c:v>11565</c:v>
                  </c:pt>
                  <c:pt idx="82">
                    <c:v>11719</c:v>
                  </c:pt>
                  <c:pt idx="83">
                    <c:v>11863</c:v>
                  </c:pt>
                  <c:pt idx="84">
                    <c:v>13057</c:v>
                  </c:pt>
                  <c:pt idx="85">
                    <c:v>13303</c:v>
                  </c:pt>
                  <c:pt idx="86">
                    <c:v>13690</c:v>
                  </c:pt>
                  <c:pt idx="87">
                    <c:v>17039</c:v>
                  </c:pt>
                  <c:pt idx="88">
                    <c:v>17252</c:v>
                  </c:pt>
                  <c:pt idx="89">
                    <c:v>17418</c:v>
                  </c:pt>
                  <c:pt idx="90">
                    <c:v>17927</c:v>
                  </c:pt>
                  <c:pt idx="91">
                    <c:v>18010</c:v>
                  </c:pt>
                  <c:pt idx="92">
                    <c:v>19319</c:v>
                  </c:pt>
                  <c:pt idx="93">
                    <c:v>20278</c:v>
                  </c:pt>
                  <c:pt idx="94">
                    <c:v>20852</c:v>
                  </c:pt>
                  <c:pt idx="95">
                    <c:v>21009</c:v>
                  </c:pt>
                  <c:pt idx="96">
                    <c:v>21595</c:v>
                  </c:pt>
                  <c:pt idx="97">
                    <c:v>21649</c:v>
                  </c:pt>
                  <c:pt idx="98">
                    <c:v>21728</c:v>
                  </c:pt>
                  <c:pt idx="99">
                    <c:v>22913</c:v>
                  </c:pt>
                  <c:pt idx="100">
                    <c:v>22958</c:v>
                  </c:pt>
                  <c:pt idx="101">
                    <c:v>23237</c:v>
                  </c:pt>
                  <c:pt idx="102">
                    <c:v>23437</c:v>
                  </c:pt>
                  <c:pt idx="103">
                    <c:v>23714</c:v>
                  </c:pt>
                  <c:pt idx="104">
                    <c:v>23789</c:v>
                  </c:pt>
                  <c:pt idx="105">
                    <c:v>24421</c:v>
                  </c:pt>
                  <c:pt idx="106">
                    <c:v>24744</c:v>
                  </c:pt>
                  <c:pt idx="107">
                    <c:v>25138</c:v>
                  </c:pt>
                  <c:pt idx="108">
                    <c:v>25952</c:v>
                  </c:pt>
                  <c:pt idx="109">
                    <c:v>26156</c:v>
                  </c:pt>
                  <c:pt idx="110">
                    <c:v>28396</c:v>
                  </c:pt>
                  <c:pt idx="111">
                    <c:v>29095</c:v>
                  </c:pt>
                  <c:pt idx="112">
                    <c:v>29196</c:v>
                  </c:pt>
                  <c:pt idx="113">
                    <c:v>29343</c:v>
                  </c:pt>
                  <c:pt idx="114">
                    <c:v>29477</c:v>
                  </c:pt>
                  <c:pt idx="115">
                    <c:v>30075</c:v>
                  </c:pt>
                  <c:pt idx="116">
                    <c:v>30201</c:v>
                  </c:pt>
                  <c:pt idx="117">
                    <c:v>30516</c:v>
                  </c:pt>
                  <c:pt idx="118">
                    <c:v>30682</c:v>
                  </c:pt>
                  <c:pt idx="119">
                    <c:v>31604</c:v>
                  </c:pt>
                  <c:pt idx="120">
                    <c:v>32083</c:v>
                  </c:pt>
                  <c:pt idx="121">
                    <c:v>32097</c:v>
                  </c:pt>
                  <c:pt idx="122">
                    <c:v>32260</c:v>
                  </c:pt>
                  <c:pt idx="123">
                    <c:v>32276</c:v>
                  </c:pt>
                  <c:pt idx="124">
                    <c:v>32771</c:v>
                  </c:pt>
                  <c:pt idx="125">
                    <c:v>33300</c:v>
                  </c:pt>
                  <c:pt idx="126">
                    <c:v>33523</c:v>
                  </c:pt>
                  <c:pt idx="127">
                    <c:v>33856</c:v>
                  </c:pt>
                  <c:pt idx="128">
                    <c:v>34030</c:v>
                  </c:pt>
                  <c:pt idx="129">
                    <c:v>36203</c:v>
                  </c:pt>
                  <c:pt idx="130">
                    <c:v>36399</c:v>
                  </c:pt>
                  <c:pt idx="131">
                    <c:v>37100</c:v>
                  </c:pt>
                  <c:pt idx="132">
                    <c:v>37652</c:v>
                  </c:pt>
                  <c:pt idx="133">
                    <c:v>38654</c:v>
                  </c:pt>
                  <c:pt idx="134">
                    <c:v>39190</c:v>
                  </c:pt>
                  <c:pt idx="135">
                    <c:v>39388</c:v>
                  </c:pt>
                  <c:pt idx="136">
                    <c:v>39603</c:v>
                  </c:pt>
                  <c:pt idx="137">
                    <c:v>40501</c:v>
                  </c:pt>
                  <c:pt idx="138">
                    <c:v>40688</c:v>
                  </c:pt>
                  <c:pt idx="139">
                    <c:v>41032</c:v>
                  </c:pt>
                  <c:pt idx="140">
                    <c:v>42011</c:v>
                  </c:pt>
                  <c:pt idx="141">
                    <c:v>42071</c:v>
                  </c:pt>
                  <c:pt idx="142">
                    <c:v>42209</c:v>
                  </c:pt>
                  <c:pt idx="143">
                    <c:v>42908</c:v>
                  </c:pt>
                  <c:pt idx="144">
                    <c:v>43195</c:v>
                  </c:pt>
                  <c:pt idx="145">
                    <c:v>43307</c:v>
                  </c:pt>
                  <c:pt idx="146">
                    <c:v>44783</c:v>
                  </c:pt>
                  <c:pt idx="147">
                    <c:v>45225</c:v>
                  </c:pt>
                  <c:pt idx="148">
                    <c:v>47482</c:v>
                  </c:pt>
                  <c:pt idx="149">
                    <c:v>47606</c:v>
                  </c:pt>
                  <c:pt idx="150">
                    <c:v>47767</c:v>
                  </c:pt>
                  <c:pt idx="151">
                    <c:v>51441</c:v>
                  </c:pt>
                  <c:pt idx="152">
                    <c:v>52198</c:v>
                  </c:pt>
                  <c:pt idx="153">
                    <c:v>52255</c:v>
                  </c:pt>
                  <c:pt idx="154">
                    <c:v>52544</c:v>
                  </c:pt>
                  <c:pt idx="155">
                    <c:v>54754</c:v>
                  </c:pt>
                  <c:pt idx="156">
                    <c:v>55774</c:v>
                  </c:pt>
                  <c:pt idx="157">
                    <c:v>56291</c:v>
                  </c:pt>
                  <c:pt idx="158">
                    <c:v>57916</c:v>
                  </c:pt>
                  <c:pt idx="159">
                    <c:v>58028</c:v>
                  </c:pt>
                  <c:pt idx="160">
                    <c:v>58750</c:v>
                  </c:pt>
                  <c:pt idx="161">
                    <c:v>60551</c:v>
                  </c:pt>
                  <c:pt idx="162">
                    <c:v>62668</c:v>
                  </c:pt>
                  <c:pt idx="163">
                    <c:v>62748</c:v>
                  </c:pt>
                  <c:pt idx="164">
                    <c:v>71311</c:v>
                  </c:pt>
                  <c:pt idx="165">
                    <c:v>76788</c:v>
                  </c:pt>
                  <c:pt idx="166">
                    <c:v>83872</c:v>
                  </c:pt>
                  <c:pt idx="167">
                    <c:v>89334</c:v>
                  </c:pt>
                  <c:pt idx="168">
                    <c:v>89483</c:v>
                  </c:pt>
                  <c:pt idx="169">
                    <c:v>10</c:v>
                  </c:pt>
                  <c:pt idx="170">
                    <c:v>15</c:v>
                  </c:pt>
                  <c:pt idx="171">
                    <c:v>30</c:v>
                  </c:pt>
                  <c:pt idx="172">
                    <c:v>556</c:v>
                  </c:pt>
                  <c:pt idx="173">
                    <c:v>824</c:v>
                  </c:pt>
                  <c:pt idx="174">
                    <c:v>1000</c:v>
                  </c:pt>
                  <c:pt idx="175">
                    <c:v>1041</c:v>
                  </c:pt>
                  <c:pt idx="176">
                    <c:v>1342</c:v>
                  </c:pt>
                  <c:pt idx="177">
                    <c:v>1500</c:v>
                  </c:pt>
                  <c:pt idx="178">
                    <c:v>1565</c:v>
                  </c:pt>
                  <c:pt idx="179">
                    <c:v>1592</c:v>
                  </c:pt>
                  <c:pt idx="180">
                    <c:v>1893</c:v>
                  </c:pt>
                  <c:pt idx="181">
                    <c:v>1998</c:v>
                  </c:pt>
                  <c:pt idx="182">
                    <c:v>2029</c:v>
                  </c:pt>
                  <c:pt idx="183">
                    <c:v>2065</c:v>
                  </c:pt>
                  <c:pt idx="184">
                    <c:v>2069</c:v>
                  </c:pt>
                  <c:pt idx="185">
                    <c:v>2085</c:v>
                  </c:pt>
                  <c:pt idx="186">
                    <c:v>2235</c:v>
                  </c:pt>
                  <c:pt idx="187">
                    <c:v>2362</c:v>
                  </c:pt>
                  <c:pt idx="188">
                    <c:v>2721</c:v>
                  </c:pt>
                  <c:pt idx="189">
                    <c:v>2752</c:v>
                  </c:pt>
                  <c:pt idx="190">
                    <c:v>2756</c:v>
                  </c:pt>
                  <c:pt idx="191">
                    <c:v>2928</c:v>
                  </c:pt>
                  <c:pt idx="192">
                    <c:v>2940</c:v>
                  </c:pt>
                  <c:pt idx="193">
                    <c:v>3055</c:v>
                  </c:pt>
                  <c:pt idx="194">
                    <c:v>3232</c:v>
                  </c:pt>
                  <c:pt idx="195">
                    <c:v>3265</c:v>
                  </c:pt>
                  <c:pt idx="196">
                    <c:v>3325</c:v>
                  </c:pt>
                  <c:pt idx="197">
                    <c:v>3578</c:v>
                  </c:pt>
                  <c:pt idx="198">
                    <c:v>3657</c:v>
                  </c:pt>
                  <c:pt idx="199">
                    <c:v>3897</c:v>
                  </c:pt>
                  <c:pt idx="200">
                    <c:v>4000</c:v>
                  </c:pt>
                  <c:pt idx="201">
                    <c:v>4039</c:v>
                  </c:pt>
                  <c:pt idx="202">
                    <c:v>4173</c:v>
                  </c:pt>
                  <c:pt idx="203">
                    <c:v>4265</c:v>
                  </c:pt>
                  <c:pt idx="204">
                    <c:v>4430</c:v>
                  </c:pt>
                  <c:pt idx="205">
                    <c:v>4502</c:v>
                  </c:pt>
                  <c:pt idx="206">
                    <c:v>4538</c:v>
                  </c:pt>
                  <c:pt idx="207">
                    <c:v>4587</c:v>
                  </c:pt>
                  <c:pt idx="208">
                    <c:v>4598</c:v>
                  </c:pt>
                  <c:pt idx="209">
                    <c:v>4963</c:v>
                  </c:pt>
                  <c:pt idx="210">
                    <c:v>5000</c:v>
                  </c:pt>
                  <c:pt idx="211">
                    <c:v>5150</c:v>
                  </c:pt>
                  <c:pt idx="212">
                    <c:v>5356</c:v>
                  </c:pt>
                  <c:pt idx="213">
                    <c:v>5654</c:v>
                  </c:pt>
                  <c:pt idx="214">
                    <c:v>5704</c:v>
                  </c:pt>
                  <c:pt idx="215">
                    <c:v>5721</c:v>
                  </c:pt>
                  <c:pt idx="216">
                    <c:v>5985</c:v>
                  </c:pt>
                  <c:pt idx="217">
                    <c:v>6238</c:v>
                  </c:pt>
                  <c:pt idx="218">
                    <c:v>6321</c:v>
                  </c:pt>
                  <c:pt idx="219">
                    <c:v>6350</c:v>
                  </c:pt>
                  <c:pt idx="220">
                    <c:v>6402</c:v>
                  </c:pt>
                  <c:pt idx="221">
                    <c:v>6484</c:v>
                  </c:pt>
                  <c:pt idx="222">
                    <c:v>6768</c:v>
                  </c:pt>
                  <c:pt idx="223">
                    <c:v>6896</c:v>
                  </c:pt>
                  <c:pt idx="224">
                    <c:v>6921</c:v>
                  </c:pt>
                  <c:pt idx="225">
                    <c:v>6940</c:v>
                  </c:pt>
                  <c:pt idx="226">
                    <c:v>7157</c:v>
                  </c:pt>
                  <c:pt idx="227">
                    <c:v>7307</c:v>
                  </c:pt>
                  <c:pt idx="228">
                    <c:v>7422</c:v>
                  </c:pt>
                  <c:pt idx="229">
                    <c:v>7456</c:v>
                  </c:pt>
                  <c:pt idx="230">
                    <c:v>7564</c:v>
                  </c:pt>
                  <c:pt idx="231">
                    <c:v>8000</c:v>
                  </c:pt>
                  <c:pt idx="232">
                    <c:v>8026</c:v>
                  </c:pt>
                  <c:pt idx="233">
                    <c:v>8128</c:v>
                  </c:pt>
                  <c:pt idx="234">
                    <c:v>8211</c:v>
                  </c:pt>
                  <c:pt idx="235">
                    <c:v>8449</c:v>
                  </c:pt>
                  <c:pt idx="236">
                    <c:v>8539</c:v>
                  </c:pt>
                  <c:pt idx="237">
                    <c:v>8545</c:v>
                  </c:pt>
                  <c:pt idx="238">
                    <c:v>8577</c:v>
                  </c:pt>
                  <c:pt idx="239">
                    <c:v>8608</c:v>
                  </c:pt>
                  <c:pt idx="240">
                    <c:v>9005</c:v>
                  </c:pt>
                  <c:pt idx="241">
                    <c:v>9256</c:v>
                  </c:pt>
                  <c:pt idx="242">
                    <c:v>9525</c:v>
                  </c:pt>
                  <c:pt idx="243">
                    <c:v>9634</c:v>
                  </c:pt>
                  <c:pt idx="244">
                    <c:v>10001</c:v>
                  </c:pt>
                  <c:pt idx="245">
                    <c:v>10005</c:v>
                  </c:pt>
                  <c:pt idx="246">
                    <c:v>10059</c:v>
                  </c:pt>
                  <c:pt idx="247">
                    <c:v>10460</c:v>
                  </c:pt>
                  <c:pt idx="248">
                    <c:v>10491</c:v>
                  </c:pt>
                  <c:pt idx="249">
                    <c:v>10793</c:v>
                  </c:pt>
                  <c:pt idx="250">
                    <c:v>10959</c:v>
                  </c:pt>
                  <c:pt idx="251">
                    <c:v>10962</c:v>
                  </c:pt>
                  <c:pt idx="252">
                    <c:v>11017</c:v>
                  </c:pt>
                  <c:pt idx="253">
                    <c:v>11088</c:v>
                  </c:pt>
                  <c:pt idx="254">
                    <c:v>11125</c:v>
                  </c:pt>
                  <c:pt idx="255">
                    <c:v>11133</c:v>
                  </c:pt>
                  <c:pt idx="256">
                    <c:v>11330</c:v>
                  </c:pt>
                  <c:pt idx="257">
                    <c:v>11578</c:v>
                  </c:pt>
                  <c:pt idx="258">
                    <c:v>11892</c:v>
                  </c:pt>
                  <c:pt idx="259">
                    <c:v>12100</c:v>
                  </c:pt>
                  <c:pt idx="260">
                    <c:v>12148</c:v>
                  </c:pt>
                  <c:pt idx="261">
                    <c:v>12167</c:v>
                  </c:pt>
                  <c:pt idx="262">
                    <c:v>12300</c:v>
                  </c:pt>
                  <c:pt idx="263">
                    <c:v>12313</c:v>
                  </c:pt>
                  <c:pt idx="264">
                    <c:v>12577</c:v>
                  </c:pt>
                  <c:pt idx="265">
                    <c:v>12785</c:v>
                  </c:pt>
                  <c:pt idx="266">
                    <c:v>12795</c:v>
                  </c:pt>
                  <c:pt idx="267">
                    <c:v>13069</c:v>
                  </c:pt>
                  <c:pt idx="268">
                    <c:v>13122</c:v>
                  </c:pt>
                  <c:pt idx="269">
                    <c:v>13147</c:v>
                  </c:pt>
                  <c:pt idx="270">
                    <c:v>13312</c:v>
                  </c:pt>
                  <c:pt idx="271">
                    <c:v>13501</c:v>
                  </c:pt>
                  <c:pt idx="272">
                    <c:v>13555</c:v>
                  </c:pt>
                  <c:pt idx="273">
                    <c:v>13688</c:v>
                  </c:pt>
                  <c:pt idx="274">
                    <c:v>13854</c:v>
                  </c:pt>
                  <c:pt idx="275">
                    <c:v>13961</c:v>
                  </c:pt>
                  <c:pt idx="276">
                    <c:v>14068</c:v>
                  </c:pt>
                  <c:pt idx="277">
                    <c:v>14146</c:v>
                  </c:pt>
                  <c:pt idx="278">
                    <c:v>14160</c:v>
                  </c:pt>
                  <c:pt idx="279">
                    <c:v>14392</c:v>
                  </c:pt>
                  <c:pt idx="280">
                    <c:v>14401</c:v>
                  </c:pt>
                  <c:pt idx="281">
                    <c:v>14419</c:v>
                  </c:pt>
                  <c:pt idx="282">
                    <c:v>14488</c:v>
                  </c:pt>
                  <c:pt idx="283">
                    <c:v>14500</c:v>
                  </c:pt>
                  <c:pt idx="284">
                    <c:v>14607</c:v>
                  </c:pt>
                  <c:pt idx="285">
                    <c:v>14864</c:v>
                  </c:pt>
                  <c:pt idx="286">
                    <c:v>14919</c:v>
                  </c:pt>
                  <c:pt idx="287">
                    <c:v>15092</c:v>
                  </c:pt>
                  <c:pt idx="288">
                    <c:v>15187</c:v>
                  </c:pt>
                  <c:pt idx="289">
                    <c:v>15207</c:v>
                  </c:pt>
                  <c:pt idx="290">
                    <c:v>15264</c:v>
                  </c:pt>
                  <c:pt idx="291">
                    <c:v>15307</c:v>
                  </c:pt>
                  <c:pt idx="292">
                    <c:v>15361</c:v>
                  </c:pt>
                  <c:pt idx="293">
                    <c:v>15454</c:v>
                  </c:pt>
                  <c:pt idx="294">
                    <c:v>15567</c:v>
                  </c:pt>
                  <c:pt idx="295">
                    <c:v>15734</c:v>
                  </c:pt>
                  <c:pt idx="296">
                    <c:v>15735</c:v>
                  </c:pt>
                  <c:pt idx="297">
                    <c:v>15837</c:v>
                  </c:pt>
                  <c:pt idx="298">
                    <c:v>15981</c:v>
                  </c:pt>
                  <c:pt idx="299">
                    <c:v>16086</c:v>
                  </c:pt>
                  <c:pt idx="300">
                    <c:v>16103</c:v>
                  </c:pt>
                  <c:pt idx="301">
                    <c:v>16380</c:v>
                  </c:pt>
                  <c:pt idx="302">
                    <c:v>16414</c:v>
                  </c:pt>
                  <c:pt idx="303">
                    <c:v>16534</c:v>
                  </c:pt>
                  <c:pt idx="304">
                    <c:v>16555</c:v>
                  </c:pt>
                  <c:pt idx="305">
                    <c:v>16666</c:v>
                  </c:pt>
                  <c:pt idx="306">
                    <c:v>16668</c:v>
                  </c:pt>
                  <c:pt idx="307">
                    <c:v>16763</c:v>
                  </c:pt>
                  <c:pt idx="308">
                    <c:v>16908</c:v>
                  </c:pt>
                  <c:pt idx="309">
                    <c:v>16945</c:v>
                  </c:pt>
                  <c:pt idx="310">
                    <c:v>17000</c:v>
                  </c:pt>
                  <c:pt idx="311">
                    <c:v>17152</c:v>
                  </c:pt>
                  <c:pt idx="312">
                    <c:v>17278</c:v>
                  </c:pt>
                  <c:pt idx="313">
                    <c:v>17416</c:v>
                  </c:pt>
                  <c:pt idx="314">
                    <c:v>17454</c:v>
                  </c:pt>
                  <c:pt idx="315">
                    <c:v>17547</c:v>
                  </c:pt>
                  <c:pt idx="316">
                    <c:v>17789</c:v>
                  </c:pt>
                  <c:pt idx="317">
                    <c:v>17872</c:v>
                  </c:pt>
                  <c:pt idx="318">
                    <c:v>17992</c:v>
                  </c:pt>
                  <c:pt idx="319">
                    <c:v>18001</c:v>
                  </c:pt>
                  <c:pt idx="320">
                    <c:v>18045</c:v>
                  </c:pt>
                  <c:pt idx="321">
                    <c:v>18068</c:v>
                  </c:pt>
                  <c:pt idx="322">
                    <c:v>18120</c:v>
                  </c:pt>
                  <c:pt idx="323">
                    <c:v>18181</c:v>
                  </c:pt>
                  <c:pt idx="324">
                    <c:v>18263</c:v>
                  </c:pt>
                  <c:pt idx="325">
                    <c:v>18272</c:v>
                  </c:pt>
                  <c:pt idx="326">
                    <c:v>18380</c:v>
                  </c:pt>
                  <c:pt idx="327">
                    <c:v>18761</c:v>
                  </c:pt>
                  <c:pt idx="328">
                    <c:v>18842</c:v>
                  </c:pt>
                  <c:pt idx="329">
                    <c:v>18900</c:v>
                  </c:pt>
                  <c:pt idx="330">
                    <c:v>19000</c:v>
                  </c:pt>
                  <c:pt idx="331">
                    <c:v>19268</c:v>
                  </c:pt>
                  <c:pt idx="332">
                    <c:v>19285</c:v>
                  </c:pt>
                  <c:pt idx="333">
                    <c:v>19383</c:v>
                  </c:pt>
                  <c:pt idx="334">
                    <c:v>19494</c:v>
                  </c:pt>
                  <c:pt idx="335">
                    <c:v>19603</c:v>
                  </c:pt>
                  <c:pt idx="336">
                    <c:v>19637</c:v>
                  </c:pt>
                  <c:pt idx="337">
                    <c:v>19686</c:v>
                  </c:pt>
                  <c:pt idx="338">
                    <c:v>20042</c:v>
                  </c:pt>
                  <c:pt idx="339">
                    <c:v>20052</c:v>
                  </c:pt>
                  <c:pt idx="340">
                    <c:v>20070</c:v>
                  </c:pt>
                  <c:pt idx="341">
                    <c:v>20083</c:v>
                  </c:pt>
                  <c:pt idx="342">
                    <c:v>20106</c:v>
                  </c:pt>
                  <c:pt idx="343">
                    <c:v>20141</c:v>
                  </c:pt>
                  <c:pt idx="344">
                    <c:v>20351</c:v>
                  </c:pt>
                  <c:pt idx="345">
                    <c:v>20637</c:v>
                  </c:pt>
                  <c:pt idx="346">
                    <c:v>20670</c:v>
                  </c:pt>
                  <c:pt idx="347">
                    <c:v>20674</c:v>
                  </c:pt>
                  <c:pt idx="348">
                    <c:v>20832</c:v>
                  </c:pt>
                  <c:pt idx="349">
                    <c:v>20885</c:v>
                  </c:pt>
                  <c:pt idx="350">
                    <c:v>20905</c:v>
                  </c:pt>
                  <c:pt idx="351">
                    <c:v>20952</c:v>
                  </c:pt>
                  <c:pt idx="352">
                    <c:v>20995</c:v>
                  </c:pt>
                  <c:pt idx="353">
                    <c:v>21113</c:v>
                  </c:pt>
                  <c:pt idx="354">
                    <c:v>21160</c:v>
                  </c:pt>
                  <c:pt idx="355">
                    <c:v>21225</c:v>
                  </c:pt>
                  <c:pt idx="356">
                    <c:v>21241</c:v>
                  </c:pt>
                  <c:pt idx="357">
                    <c:v>21369</c:v>
                  </c:pt>
                  <c:pt idx="358">
                    <c:v>21428</c:v>
                  </c:pt>
                  <c:pt idx="359">
                    <c:v>21429</c:v>
                  </c:pt>
                  <c:pt idx="360">
                    <c:v>21540</c:v>
                  </c:pt>
                  <c:pt idx="361">
                    <c:v>21576</c:v>
                  </c:pt>
                  <c:pt idx="362">
                    <c:v>21637</c:v>
                  </c:pt>
                  <c:pt idx="363">
                    <c:v>21695</c:v>
                  </c:pt>
                  <c:pt idx="364">
                    <c:v>21807</c:v>
                  </c:pt>
                  <c:pt idx="365">
                    <c:v>21944</c:v>
                  </c:pt>
                  <c:pt idx="366">
                    <c:v>21972</c:v>
                  </c:pt>
                  <c:pt idx="367">
                    <c:v>22353</c:v>
                  </c:pt>
                  <c:pt idx="368">
                    <c:v>22373</c:v>
                  </c:pt>
                  <c:pt idx="369">
                    <c:v>22379</c:v>
                  </c:pt>
                  <c:pt idx="370">
                    <c:v>22427</c:v>
                  </c:pt>
                  <c:pt idx="371">
                    <c:v>22451</c:v>
                  </c:pt>
                  <c:pt idx="372">
                    <c:v>22501</c:v>
                  </c:pt>
                  <c:pt idx="373">
                    <c:v>22541</c:v>
                  </c:pt>
                  <c:pt idx="374">
                    <c:v>22582</c:v>
                  </c:pt>
                  <c:pt idx="375">
                    <c:v>22606</c:v>
                  </c:pt>
                  <c:pt idx="376">
                    <c:v>22669</c:v>
                  </c:pt>
                  <c:pt idx="377">
                    <c:v>22780</c:v>
                  </c:pt>
                  <c:pt idx="378">
                    <c:v>23015</c:v>
                  </c:pt>
                  <c:pt idx="379">
                    <c:v>23043</c:v>
                  </c:pt>
                  <c:pt idx="380">
                    <c:v>23081</c:v>
                  </c:pt>
                  <c:pt idx="381">
                    <c:v>23092</c:v>
                  </c:pt>
                  <c:pt idx="382">
                    <c:v>23307</c:v>
                  </c:pt>
                  <c:pt idx="383">
                    <c:v>23362</c:v>
                  </c:pt>
                  <c:pt idx="384">
                    <c:v>23426</c:v>
                  </c:pt>
                  <c:pt idx="385">
                    <c:v>23596</c:v>
                  </c:pt>
                  <c:pt idx="386">
                    <c:v>23655</c:v>
                  </c:pt>
                  <c:pt idx="387">
                    <c:v>23745</c:v>
                  </c:pt>
                  <c:pt idx="388">
                    <c:v>23813</c:v>
                  </c:pt>
                  <c:pt idx="389">
                    <c:v>24000</c:v>
                  </c:pt>
                  <c:pt idx="390">
                    <c:v>24001</c:v>
                  </c:pt>
                  <c:pt idx="391">
                    <c:v>24102</c:v>
                  </c:pt>
                  <c:pt idx="392">
                    <c:v>24222</c:v>
                  </c:pt>
                  <c:pt idx="393">
                    <c:v>24242</c:v>
                  </c:pt>
                  <c:pt idx="394">
                    <c:v>24256</c:v>
                  </c:pt>
                  <c:pt idx="395">
                    <c:v>24386</c:v>
                  </c:pt>
                  <c:pt idx="396">
                    <c:v>24387</c:v>
                  </c:pt>
                  <c:pt idx="397">
                    <c:v>24427</c:v>
                  </c:pt>
                  <c:pt idx="398">
                    <c:v>24468</c:v>
                  </c:pt>
                  <c:pt idx="399">
                    <c:v>24764</c:v>
                  </c:pt>
                  <c:pt idx="400">
                    <c:v>24857</c:v>
                  </c:pt>
                  <c:pt idx="401">
                    <c:v>24952</c:v>
                  </c:pt>
                  <c:pt idx="402">
                    <c:v>25000</c:v>
                  </c:pt>
                  <c:pt idx="403">
                    <c:v>25010</c:v>
                  </c:pt>
                  <c:pt idx="404">
                    <c:v>25376</c:v>
                  </c:pt>
                  <c:pt idx="405">
                    <c:v>25457</c:v>
                  </c:pt>
                  <c:pt idx="406">
                    <c:v>25520</c:v>
                  </c:pt>
                  <c:pt idx="407">
                    <c:v>25552</c:v>
                  </c:pt>
                  <c:pt idx="408">
                    <c:v>25576</c:v>
                  </c:pt>
                  <c:pt idx="409">
                    <c:v>25626</c:v>
                  </c:pt>
                  <c:pt idx="410">
                    <c:v>25747</c:v>
                  </c:pt>
                  <c:pt idx="411">
                    <c:v>25764</c:v>
                  </c:pt>
                  <c:pt idx="412">
                    <c:v>25895</c:v>
                  </c:pt>
                  <c:pt idx="413">
                    <c:v>25965</c:v>
                  </c:pt>
                  <c:pt idx="414">
                    <c:v>26141</c:v>
                  </c:pt>
                  <c:pt idx="415">
                    <c:v>26165</c:v>
                  </c:pt>
                  <c:pt idx="416">
                    <c:v>26249</c:v>
                  </c:pt>
                  <c:pt idx="417">
                    <c:v>26307</c:v>
                  </c:pt>
                  <c:pt idx="418">
                    <c:v>26474</c:v>
                  </c:pt>
                  <c:pt idx="419">
                    <c:v>26705</c:v>
                  </c:pt>
                  <c:pt idx="420">
                    <c:v>27000</c:v>
                  </c:pt>
                  <c:pt idx="421">
                    <c:v>27016</c:v>
                  </c:pt>
                  <c:pt idx="422">
                    <c:v>27078</c:v>
                  </c:pt>
                  <c:pt idx="423">
                    <c:v>27179</c:v>
                  </c:pt>
                  <c:pt idx="424">
                    <c:v>27198</c:v>
                  </c:pt>
                  <c:pt idx="425">
                    <c:v>27275</c:v>
                  </c:pt>
                  <c:pt idx="426">
                    <c:v>27370</c:v>
                  </c:pt>
                  <c:pt idx="427">
                    <c:v>27394</c:v>
                  </c:pt>
                  <c:pt idx="428">
                    <c:v>27692</c:v>
                  </c:pt>
                  <c:pt idx="429">
                    <c:v>28186</c:v>
                  </c:pt>
                  <c:pt idx="430">
                    <c:v>28324</c:v>
                  </c:pt>
                  <c:pt idx="431">
                    <c:v>28402</c:v>
                  </c:pt>
                  <c:pt idx="432">
                    <c:v>28752</c:v>
                  </c:pt>
                  <c:pt idx="433">
                    <c:v>28760</c:v>
                  </c:pt>
                  <c:pt idx="434">
                    <c:v>28801</c:v>
                  </c:pt>
                  <c:pt idx="435">
                    <c:v>28955</c:v>
                  </c:pt>
                  <c:pt idx="436">
                    <c:v>29063</c:v>
                  </c:pt>
                  <c:pt idx="437">
                    <c:v>29283</c:v>
                  </c:pt>
                  <c:pt idx="438">
                    <c:v>29327</c:v>
                  </c:pt>
                  <c:pt idx="439">
                    <c:v>29333</c:v>
                  </c:pt>
                  <c:pt idx="440">
                    <c:v>29515</c:v>
                  </c:pt>
                  <c:pt idx="441">
                    <c:v>29545</c:v>
                  </c:pt>
                  <c:pt idx="442">
                    <c:v>29593</c:v>
                  </c:pt>
                  <c:pt idx="443">
                    <c:v>29775</c:v>
                  </c:pt>
                  <c:pt idx="444">
                    <c:v>29874</c:v>
                  </c:pt>
                  <c:pt idx="445">
                    <c:v>29946</c:v>
                  </c:pt>
                  <c:pt idx="446">
                    <c:v>29998</c:v>
                  </c:pt>
                  <c:pt idx="447">
                    <c:v>30123</c:v>
                  </c:pt>
                  <c:pt idx="448">
                    <c:v>30287</c:v>
                  </c:pt>
                  <c:pt idx="449">
                    <c:v>30334</c:v>
                  </c:pt>
                  <c:pt idx="450">
                    <c:v>30498</c:v>
                  </c:pt>
                  <c:pt idx="451">
                    <c:v>31031</c:v>
                  </c:pt>
                  <c:pt idx="452">
                    <c:v>31147</c:v>
                  </c:pt>
                  <c:pt idx="453">
                    <c:v>31169</c:v>
                  </c:pt>
                  <c:pt idx="454">
                    <c:v>31376</c:v>
                  </c:pt>
                  <c:pt idx="455">
                    <c:v>31447</c:v>
                  </c:pt>
                  <c:pt idx="456">
                    <c:v>31500</c:v>
                  </c:pt>
                  <c:pt idx="457">
                    <c:v>31759</c:v>
                  </c:pt>
                  <c:pt idx="458">
                    <c:v>32011</c:v>
                  </c:pt>
                  <c:pt idx="459">
                    <c:v>32065</c:v>
                  </c:pt>
                  <c:pt idx="460">
                    <c:v>32125</c:v>
                  </c:pt>
                  <c:pt idx="461">
                    <c:v>32704</c:v>
                  </c:pt>
                  <c:pt idx="462">
                    <c:v>32808</c:v>
                  </c:pt>
                  <c:pt idx="463">
                    <c:v>32811</c:v>
                  </c:pt>
                  <c:pt idx="464">
                    <c:v>32867</c:v>
                  </c:pt>
                  <c:pt idx="465">
                    <c:v>33182</c:v>
                  </c:pt>
                  <c:pt idx="466">
                    <c:v>34084</c:v>
                  </c:pt>
                  <c:pt idx="467">
                    <c:v>34110</c:v>
                  </c:pt>
                  <c:pt idx="468">
                    <c:v>34170</c:v>
                  </c:pt>
                  <c:pt idx="469">
                    <c:v>34250</c:v>
                  </c:pt>
                  <c:pt idx="470">
                    <c:v>34315</c:v>
                  </c:pt>
                  <c:pt idx="471">
                    <c:v>34500</c:v>
                  </c:pt>
                  <c:pt idx="472">
                    <c:v>34551</c:v>
                  </c:pt>
                  <c:pt idx="473">
                    <c:v>34554</c:v>
                  </c:pt>
                  <c:pt idx="474">
                    <c:v>34617</c:v>
                  </c:pt>
                  <c:pt idx="475">
                    <c:v>34646</c:v>
                  </c:pt>
                  <c:pt idx="476">
                    <c:v>34679</c:v>
                  </c:pt>
                  <c:pt idx="477">
                    <c:v>34728</c:v>
                  </c:pt>
                  <c:pt idx="478">
                    <c:v>34824</c:v>
                  </c:pt>
                  <c:pt idx="479">
                    <c:v>35446</c:v>
                  </c:pt>
                  <c:pt idx="480">
                    <c:v>35694</c:v>
                  </c:pt>
                  <c:pt idx="481">
                    <c:v>35804</c:v>
                  </c:pt>
                  <c:pt idx="482">
                    <c:v>36031</c:v>
                  </c:pt>
                  <c:pt idx="483">
                    <c:v>36081</c:v>
                  </c:pt>
                  <c:pt idx="484">
                    <c:v>36276</c:v>
                  </c:pt>
                  <c:pt idx="485">
                    <c:v>36400</c:v>
                  </c:pt>
                  <c:pt idx="486">
                    <c:v>36409</c:v>
                  </c:pt>
                  <c:pt idx="487">
                    <c:v>36462</c:v>
                  </c:pt>
                  <c:pt idx="488">
                    <c:v>36714</c:v>
                  </c:pt>
                  <c:pt idx="489">
                    <c:v>36951</c:v>
                  </c:pt>
                  <c:pt idx="490">
                    <c:v>36970</c:v>
                  </c:pt>
                  <c:pt idx="491">
                    <c:v>37056</c:v>
                  </c:pt>
                  <c:pt idx="492">
                    <c:v>37131</c:v>
                  </c:pt>
                  <c:pt idx="493">
                    <c:v>37203</c:v>
                  </c:pt>
                  <c:pt idx="494">
                    <c:v>37251</c:v>
                  </c:pt>
                  <c:pt idx="495">
                    <c:v>37458</c:v>
                  </c:pt>
                  <c:pt idx="496">
                    <c:v>37478</c:v>
                  </c:pt>
                  <c:pt idx="497">
                    <c:v>37488</c:v>
                  </c:pt>
                  <c:pt idx="498">
                    <c:v>37840</c:v>
                  </c:pt>
                  <c:pt idx="499">
                    <c:v>38041</c:v>
                  </c:pt>
                  <c:pt idx="500">
                    <c:v>38231</c:v>
                  </c:pt>
                  <c:pt idx="501">
                    <c:v>38244</c:v>
                  </c:pt>
                  <c:pt idx="502">
                    <c:v>38405</c:v>
                  </c:pt>
                  <c:pt idx="503">
                    <c:v>38484</c:v>
                  </c:pt>
                  <c:pt idx="504">
                    <c:v>38502</c:v>
                  </c:pt>
                  <c:pt idx="505">
                    <c:v>38787</c:v>
                  </c:pt>
                  <c:pt idx="506">
                    <c:v>39134</c:v>
                  </c:pt>
                  <c:pt idx="507">
                    <c:v>39293</c:v>
                  </c:pt>
                  <c:pt idx="508">
                    <c:v>39998</c:v>
                  </c:pt>
                  <c:pt idx="509">
                    <c:v>40030</c:v>
                  </c:pt>
                  <c:pt idx="510">
                    <c:v>40468</c:v>
                  </c:pt>
                  <c:pt idx="511">
                    <c:v>41279</c:v>
                  </c:pt>
                  <c:pt idx="512">
                    <c:v>41497</c:v>
                  </c:pt>
                  <c:pt idx="513">
                    <c:v>42165</c:v>
                  </c:pt>
                  <c:pt idx="514">
                    <c:v>42185</c:v>
                  </c:pt>
                  <c:pt idx="515">
                    <c:v>42783</c:v>
                  </c:pt>
                  <c:pt idx="516">
                    <c:v>42977</c:v>
                  </c:pt>
                  <c:pt idx="517">
                    <c:v>43193</c:v>
                  </c:pt>
                  <c:pt idx="518">
                    <c:v>43662</c:v>
                  </c:pt>
                  <c:pt idx="519">
                    <c:v>44316</c:v>
                  </c:pt>
                  <c:pt idx="520">
                    <c:v>44898</c:v>
                  </c:pt>
                  <c:pt idx="521">
                    <c:v>44915</c:v>
                  </c:pt>
                  <c:pt idx="522">
                    <c:v>45485</c:v>
                  </c:pt>
                  <c:pt idx="523">
                    <c:v>45491</c:v>
                  </c:pt>
                  <c:pt idx="524">
                    <c:v>45644</c:v>
                  </c:pt>
                  <c:pt idx="525">
                    <c:v>46112</c:v>
                  </c:pt>
                  <c:pt idx="526">
                    <c:v>46622</c:v>
                  </c:pt>
                  <c:pt idx="527">
                    <c:v>46637</c:v>
                  </c:pt>
                  <c:pt idx="528">
                    <c:v>47205</c:v>
                  </c:pt>
                  <c:pt idx="529">
                    <c:v>47348</c:v>
                  </c:pt>
                  <c:pt idx="530">
                    <c:v>48065</c:v>
                  </c:pt>
                  <c:pt idx="531">
                    <c:v>48166</c:v>
                  </c:pt>
                  <c:pt idx="532">
                    <c:v>49000</c:v>
                  </c:pt>
                  <c:pt idx="533">
                    <c:v>49221</c:v>
                  </c:pt>
                  <c:pt idx="534">
                    <c:v>49565</c:v>
                  </c:pt>
                  <c:pt idx="535">
                    <c:v>49640</c:v>
                  </c:pt>
                  <c:pt idx="536">
                    <c:v>50025</c:v>
                  </c:pt>
                  <c:pt idx="537">
                    <c:v>50062</c:v>
                  </c:pt>
                  <c:pt idx="538">
                    <c:v>50286</c:v>
                  </c:pt>
                  <c:pt idx="539">
                    <c:v>50730</c:v>
                  </c:pt>
                  <c:pt idx="540">
                    <c:v>50900</c:v>
                  </c:pt>
                  <c:pt idx="541">
                    <c:v>52006</c:v>
                  </c:pt>
                  <c:pt idx="542">
                    <c:v>52034</c:v>
                  </c:pt>
                  <c:pt idx="543">
                    <c:v>52267</c:v>
                  </c:pt>
                  <c:pt idx="544">
                    <c:v>52561</c:v>
                  </c:pt>
                  <c:pt idx="545">
                    <c:v>53124</c:v>
                  </c:pt>
                  <c:pt idx="546">
                    <c:v>53372</c:v>
                  </c:pt>
                  <c:pt idx="547">
                    <c:v>55697</c:v>
                  </c:pt>
                  <c:pt idx="548">
                    <c:v>56235</c:v>
                  </c:pt>
                  <c:pt idx="549">
                    <c:v>58601</c:v>
                  </c:pt>
                  <c:pt idx="550">
                    <c:v>58670</c:v>
                  </c:pt>
                  <c:pt idx="551">
                    <c:v>59512</c:v>
                  </c:pt>
                  <c:pt idx="552">
                    <c:v>60076</c:v>
                  </c:pt>
                  <c:pt idx="553">
                    <c:v>60604</c:v>
                  </c:pt>
                  <c:pt idx="554">
                    <c:v>61176</c:v>
                  </c:pt>
                  <c:pt idx="555">
                    <c:v>61194</c:v>
                  </c:pt>
                  <c:pt idx="556">
                    <c:v>61332</c:v>
                  </c:pt>
                  <c:pt idx="557">
                    <c:v>61410</c:v>
                  </c:pt>
                  <c:pt idx="558">
                    <c:v>63097</c:v>
                  </c:pt>
                  <c:pt idx="559">
                    <c:v>64207</c:v>
                  </c:pt>
                  <c:pt idx="560">
                    <c:v>65959</c:v>
                  </c:pt>
                  <c:pt idx="561">
                    <c:v>66047</c:v>
                  </c:pt>
                  <c:pt idx="562">
                    <c:v>66369</c:v>
                  </c:pt>
                  <c:pt idx="563">
                    <c:v>67161</c:v>
                  </c:pt>
                  <c:pt idx="564">
                    <c:v>68428</c:v>
                  </c:pt>
                  <c:pt idx="565">
                    <c:v>72026</c:v>
                  </c:pt>
                  <c:pt idx="566">
                    <c:v>72406</c:v>
                  </c:pt>
                  <c:pt idx="567">
                    <c:v>72967</c:v>
                  </c:pt>
                  <c:pt idx="568">
                    <c:v>75185</c:v>
                  </c:pt>
                  <c:pt idx="569">
                    <c:v>75619</c:v>
                  </c:pt>
                  <c:pt idx="570">
                    <c:v>76269</c:v>
                  </c:pt>
                  <c:pt idx="571">
                    <c:v>79389</c:v>
                  </c:pt>
                  <c:pt idx="572">
                    <c:v>79728</c:v>
                  </c:pt>
                  <c:pt idx="573">
                    <c:v>81877</c:v>
                  </c:pt>
                  <c:pt idx="574">
                    <c:v>88215</c:v>
                  </c:pt>
                  <c:pt idx="575">
                    <c:v>97440</c:v>
                  </c:pt>
                  <c:pt idx="576">
                    <c:v>98940</c:v>
                  </c:pt>
                  <c:pt idx="577">
                    <c:v>10</c:v>
                  </c:pt>
                  <c:pt idx="578">
                    <c:v>17</c:v>
                  </c:pt>
                  <c:pt idx="579">
                    <c:v>20</c:v>
                  </c:pt>
                  <c:pt idx="580">
                    <c:v>26</c:v>
                  </c:pt>
                  <c:pt idx="581">
                    <c:v>27</c:v>
                  </c:pt>
                  <c:pt idx="582">
                    <c:v>28</c:v>
                  </c:pt>
                  <c:pt idx="583">
                    <c:v>30</c:v>
                  </c:pt>
                  <c:pt idx="584">
                    <c:v>44</c:v>
                  </c:pt>
                  <c:pt idx="585">
                    <c:v>50</c:v>
                  </c:pt>
                  <c:pt idx="586">
                    <c:v>79</c:v>
                  </c:pt>
                  <c:pt idx="587">
                    <c:v>100</c:v>
                  </c:pt>
                  <c:pt idx="588">
                    <c:v>314</c:v>
                  </c:pt>
                  <c:pt idx="589">
                    <c:v>425</c:v>
                  </c:pt>
                  <c:pt idx="590">
                    <c:v>448</c:v>
                  </c:pt>
                  <c:pt idx="591">
                    <c:v>475</c:v>
                  </c:pt>
                  <c:pt idx="592">
                    <c:v>476</c:v>
                  </c:pt>
                  <c:pt idx="593">
                    <c:v>500</c:v>
                  </c:pt>
                  <c:pt idx="594">
                    <c:v>525</c:v>
                  </c:pt>
                  <c:pt idx="595">
                    <c:v>688</c:v>
                  </c:pt>
                  <c:pt idx="596">
                    <c:v>820</c:v>
                  </c:pt>
                  <c:pt idx="597">
                    <c:v>826</c:v>
                  </c:pt>
                  <c:pt idx="598">
                    <c:v>933</c:v>
                  </c:pt>
                  <c:pt idx="599">
                    <c:v>1000</c:v>
                  </c:pt>
                  <c:pt idx="600">
                    <c:v>1024</c:v>
                  </c:pt>
                  <c:pt idx="601">
                    <c:v>1054</c:v>
                  </c:pt>
                  <c:pt idx="602">
                    <c:v>1100</c:v>
                  </c:pt>
                  <c:pt idx="603">
                    <c:v>1296</c:v>
                  </c:pt>
                  <c:pt idx="604">
                    <c:v>1414</c:v>
                  </c:pt>
                  <c:pt idx="605">
                    <c:v>1765</c:v>
                  </c:pt>
                  <c:pt idx="606">
                    <c:v>1790</c:v>
                  </c:pt>
                  <c:pt idx="607">
                    <c:v>1904</c:v>
                  </c:pt>
                  <c:pt idx="608">
                    <c:v>1934</c:v>
                  </c:pt>
                  <c:pt idx="609">
                    <c:v>1952</c:v>
                  </c:pt>
                  <c:pt idx="610">
                    <c:v>1986</c:v>
                  </c:pt>
                  <c:pt idx="611">
                    <c:v>2021</c:v>
                  </c:pt>
                  <c:pt idx="612">
                    <c:v>2028</c:v>
                  </c:pt>
                  <c:pt idx="613">
                    <c:v>2145</c:v>
                  </c:pt>
                  <c:pt idx="614">
                    <c:v>2165</c:v>
                  </c:pt>
                  <c:pt idx="615">
                    <c:v>2200</c:v>
                  </c:pt>
                  <c:pt idx="616">
                    <c:v>2252</c:v>
                  </c:pt>
                  <c:pt idx="617">
                    <c:v>2271</c:v>
                  </c:pt>
                  <c:pt idx="618">
                    <c:v>2396</c:v>
                  </c:pt>
                  <c:pt idx="619">
                    <c:v>2529</c:v>
                  </c:pt>
                  <c:pt idx="620">
                    <c:v>2553</c:v>
                  </c:pt>
                  <c:pt idx="621">
                    <c:v>2703</c:v>
                  </c:pt>
                  <c:pt idx="622">
                    <c:v>2712</c:v>
                  </c:pt>
                  <c:pt idx="623">
                    <c:v>2811</c:v>
                  </c:pt>
                  <c:pt idx="624">
                    <c:v>2868</c:v>
                  </c:pt>
                  <c:pt idx="625">
                    <c:v>2977</c:v>
                  </c:pt>
                  <c:pt idx="626">
                    <c:v>3036</c:v>
                  </c:pt>
                  <c:pt idx="627">
                    <c:v>3049</c:v>
                  </c:pt>
                  <c:pt idx="628">
                    <c:v>3059</c:v>
                  </c:pt>
                  <c:pt idx="629">
                    <c:v>3065</c:v>
                  </c:pt>
                  <c:pt idx="630">
                    <c:v>3243</c:v>
                  </c:pt>
                  <c:pt idx="631">
                    <c:v>3256</c:v>
                  </c:pt>
                  <c:pt idx="632">
                    <c:v>3263</c:v>
                  </c:pt>
                  <c:pt idx="633">
                    <c:v>3264</c:v>
                  </c:pt>
                  <c:pt idx="634">
                    <c:v>3278</c:v>
                  </c:pt>
                  <c:pt idx="635">
                    <c:v>3382</c:v>
                  </c:pt>
                  <c:pt idx="636">
                    <c:v>3409</c:v>
                  </c:pt>
                  <c:pt idx="637">
                    <c:v>3481</c:v>
                  </c:pt>
                  <c:pt idx="638">
                    <c:v>3968</c:v>
                  </c:pt>
                  <c:pt idx="639">
                    <c:v>4000</c:v>
                  </c:pt>
                  <c:pt idx="640">
                    <c:v>4125</c:v>
                  </c:pt>
                  <c:pt idx="641">
                    <c:v>4196</c:v>
                  </c:pt>
                  <c:pt idx="642">
                    <c:v>4201</c:v>
                  </c:pt>
                  <c:pt idx="643">
                    <c:v>4236</c:v>
                  </c:pt>
                  <c:pt idx="644">
                    <c:v>4254</c:v>
                  </c:pt>
                  <c:pt idx="645">
                    <c:v>4264</c:v>
                  </c:pt>
                  <c:pt idx="646">
                    <c:v>4327</c:v>
                  </c:pt>
                  <c:pt idx="647">
                    <c:v>4436</c:v>
                  </c:pt>
                  <c:pt idx="648">
                    <c:v>4440</c:v>
                  </c:pt>
                  <c:pt idx="649">
                    <c:v>4488</c:v>
                  </c:pt>
                  <c:pt idx="650">
                    <c:v>4511</c:v>
                  </c:pt>
                  <c:pt idx="651">
                    <c:v>4520</c:v>
                  </c:pt>
                  <c:pt idx="652">
                    <c:v>4549</c:v>
                  </c:pt>
                  <c:pt idx="653">
                    <c:v>4582</c:v>
                  </c:pt>
                  <c:pt idx="654">
                    <c:v>4634</c:v>
                  </c:pt>
                  <c:pt idx="655">
                    <c:v>4638</c:v>
                  </c:pt>
                  <c:pt idx="656">
                    <c:v>4642</c:v>
                  </c:pt>
                  <c:pt idx="657">
                    <c:v>4708</c:v>
                  </c:pt>
                  <c:pt idx="658">
                    <c:v>4770</c:v>
                  </c:pt>
                  <c:pt idx="659">
                    <c:v>4781</c:v>
                  </c:pt>
                  <c:pt idx="660">
                    <c:v>4813</c:v>
                  </c:pt>
                  <c:pt idx="661">
                    <c:v>4836</c:v>
                  </c:pt>
                  <c:pt idx="662">
                    <c:v>4846</c:v>
                  </c:pt>
                  <c:pt idx="663">
                    <c:v>4899</c:v>
                  </c:pt>
                  <c:pt idx="664">
                    <c:v>4917</c:v>
                  </c:pt>
                  <c:pt idx="665">
                    <c:v>4982</c:v>
                  </c:pt>
                  <c:pt idx="666">
                    <c:v>5023</c:v>
                  </c:pt>
                  <c:pt idx="667">
                    <c:v>5065</c:v>
                  </c:pt>
                  <c:pt idx="668">
                    <c:v>5089</c:v>
                  </c:pt>
                  <c:pt idx="669">
                    <c:v>5123</c:v>
                  </c:pt>
                  <c:pt idx="670">
                    <c:v>5130</c:v>
                  </c:pt>
                  <c:pt idx="671">
                    <c:v>5199</c:v>
                  </c:pt>
                  <c:pt idx="672">
                    <c:v>5201</c:v>
                  </c:pt>
                  <c:pt idx="673">
                    <c:v>5210</c:v>
                  </c:pt>
                  <c:pt idx="674">
                    <c:v>5356</c:v>
                  </c:pt>
                  <c:pt idx="675">
                    <c:v>5397</c:v>
                  </c:pt>
                  <c:pt idx="676">
                    <c:v>5431</c:v>
                  </c:pt>
                  <c:pt idx="677">
                    <c:v>5454</c:v>
                  </c:pt>
                  <c:pt idx="678">
                    <c:v>5662</c:v>
                  </c:pt>
                  <c:pt idx="679">
                    <c:v>5674</c:v>
                  </c:pt>
                  <c:pt idx="680">
                    <c:v>5676</c:v>
                  </c:pt>
                  <c:pt idx="681">
                    <c:v>5712</c:v>
                  </c:pt>
                  <c:pt idx="682">
                    <c:v>5978</c:v>
                  </c:pt>
                  <c:pt idx="683">
                    <c:v>5987</c:v>
                  </c:pt>
                  <c:pt idx="684">
                    <c:v>6000</c:v>
                  </c:pt>
                  <c:pt idx="685">
                    <c:v>6018</c:v>
                  </c:pt>
                  <c:pt idx="686">
                    <c:v>6070</c:v>
                  </c:pt>
                  <c:pt idx="687">
                    <c:v>6214</c:v>
                  </c:pt>
                  <c:pt idx="688">
                    <c:v>6238</c:v>
                  </c:pt>
                  <c:pt idx="689">
                    <c:v>6266</c:v>
                  </c:pt>
                  <c:pt idx="690">
                    <c:v>6412</c:v>
                  </c:pt>
                  <c:pt idx="691">
                    <c:v>6452</c:v>
                  </c:pt>
                  <c:pt idx="692">
                    <c:v>6479</c:v>
                  </c:pt>
                  <c:pt idx="693">
                    <c:v>6536</c:v>
                  </c:pt>
                  <c:pt idx="694">
                    <c:v>6541</c:v>
                  </c:pt>
                  <c:pt idx="695">
                    <c:v>6588</c:v>
                  </c:pt>
                  <c:pt idx="696">
                    <c:v>6672</c:v>
                  </c:pt>
                  <c:pt idx="697">
                    <c:v>6746</c:v>
                  </c:pt>
                  <c:pt idx="698">
                    <c:v>6850</c:v>
                  </c:pt>
                  <c:pt idx="699">
                    <c:v>6998</c:v>
                  </c:pt>
                  <c:pt idx="700">
                    <c:v>7215</c:v>
                  </c:pt>
                  <c:pt idx="701">
                    <c:v>7299</c:v>
                  </c:pt>
                  <c:pt idx="702">
                    <c:v>7415</c:v>
                  </c:pt>
                  <c:pt idx="703">
                    <c:v>7423</c:v>
                  </c:pt>
                  <c:pt idx="704">
                    <c:v>7447</c:v>
                  </c:pt>
                  <c:pt idx="705">
                    <c:v>7461</c:v>
                  </c:pt>
                  <c:pt idx="706">
                    <c:v>7521</c:v>
                  </c:pt>
                  <c:pt idx="707">
                    <c:v>7532</c:v>
                  </c:pt>
                  <c:pt idx="708">
                    <c:v>7639</c:v>
                  </c:pt>
                  <c:pt idx="709">
                    <c:v>7779</c:v>
                  </c:pt>
                  <c:pt idx="710">
                    <c:v>7801</c:v>
                  </c:pt>
                  <c:pt idx="711">
                    <c:v>7891</c:v>
                  </c:pt>
                  <c:pt idx="712">
                    <c:v>7897</c:v>
                  </c:pt>
                  <c:pt idx="713">
                    <c:v>7914</c:v>
                  </c:pt>
                  <c:pt idx="714">
                    <c:v>7925</c:v>
                  </c:pt>
                  <c:pt idx="715">
                    <c:v>7963</c:v>
                  </c:pt>
                  <c:pt idx="716">
                    <c:v>8060</c:v>
                  </c:pt>
                  <c:pt idx="717">
                    <c:v>8450</c:v>
                  </c:pt>
                  <c:pt idx="718">
                    <c:v>8503</c:v>
                  </c:pt>
                  <c:pt idx="719">
                    <c:v>8598</c:v>
                  </c:pt>
                  <c:pt idx="720">
                    <c:v>8618</c:v>
                  </c:pt>
                  <c:pt idx="721">
                    <c:v>9000</c:v>
                  </c:pt>
                  <c:pt idx="722">
                    <c:v>9078</c:v>
                  </c:pt>
                  <c:pt idx="723">
                    <c:v>9135</c:v>
                  </c:pt>
                  <c:pt idx="724">
                    <c:v>9185</c:v>
                  </c:pt>
                  <c:pt idx="725">
                    <c:v>9547</c:v>
                  </c:pt>
                  <c:pt idx="726">
                    <c:v>10090</c:v>
                  </c:pt>
                  <c:pt idx="727">
                    <c:v>10252</c:v>
                  </c:pt>
                  <c:pt idx="728">
                    <c:v>10522</c:v>
                  </c:pt>
                  <c:pt idx="729">
                    <c:v>10852</c:v>
                  </c:pt>
                  <c:pt idx="730">
                    <c:v>11047</c:v>
                  </c:pt>
                  <c:pt idx="731">
                    <c:v>11276</c:v>
                  </c:pt>
                  <c:pt idx="732">
                    <c:v>11347</c:v>
                  </c:pt>
                  <c:pt idx="733">
                    <c:v>11487</c:v>
                  </c:pt>
                  <c:pt idx="734">
                    <c:v>11621</c:v>
                  </c:pt>
                  <c:pt idx="735">
                    <c:v>11966</c:v>
                  </c:pt>
                  <c:pt idx="736">
                    <c:v>12147</c:v>
                  </c:pt>
                  <c:pt idx="737">
                    <c:v>12195</c:v>
                  </c:pt>
                  <c:pt idx="738">
                    <c:v>12320</c:v>
                  </c:pt>
                  <c:pt idx="739">
                    <c:v>12686</c:v>
                  </c:pt>
                  <c:pt idx="740">
                    <c:v>12853</c:v>
                  </c:pt>
                  <c:pt idx="741">
                    <c:v>13009</c:v>
                  </c:pt>
                  <c:pt idx="742">
                    <c:v>13082</c:v>
                  </c:pt>
                  <c:pt idx="743">
                    <c:v>13433</c:v>
                  </c:pt>
                  <c:pt idx="744">
                    <c:v>13512</c:v>
                  </c:pt>
                  <c:pt idx="745">
                    <c:v>13542</c:v>
                  </c:pt>
                  <c:pt idx="746">
                    <c:v>13907</c:v>
                  </c:pt>
                  <c:pt idx="747">
                    <c:v>14078</c:v>
                  </c:pt>
                  <c:pt idx="748">
                    <c:v>14589</c:v>
                  </c:pt>
                  <c:pt idx="749">
                    <c:v>14600</c:v>
                  </c:pt>
                  <c:pt idx="750">
                    <c:v>14821</c:v>
                  </c:pt>
                  <c:pt idx="751">
                    <c:v>14950</c:v>
                  </c:pt>
                  <c:pt idx="752">
                    <c:v>15072</c:v>
                  </c:pt>
                  <c:pt idx="753">
                    <c:v>15076</c:v>
                  </c:pt>
                  <c:pt idx="754">
                    <c:v>15114</c:v>
                  </c:pt>
                  <c:pt idx="755">
                    <c:v>15175</c:v>
                  </c:pt>
                  <c:pt idx="756">
                    <c:v>15300</c:v>
                  </c:pt>
                  <c:pt idx="757">
                    <c:v>15600</c:v>
                  </c:pt>
                  <c:pt idx="758">
                    <c:v>15706</c:v>
                  </c:pt>
                  <c:pt idx="759">
                    <c:v>16385</c:v>
                  </c:pt>
                  <c:pt idx="760">
                    <c:v>16703</c:v>
                  </c:pt>
                  <c:pt idx="761">
                    <c:v>16837</c:v>
                  </c:pt>
                  <c:pt idx="762">
                    <c:v>17085</c:v>
                  </c:pt>
                  <c:pt idx="763">
                    <c:v>17166</c:v>
                  </c:pt>
                  <c:pt idx="764">
                    <c:v>17502</c:v>
                  </c:pt>
                  <c:pt idx="765">
                    <c:v>17633</c:v>
                  </c:pt>
                  <c:pt idx="766">
                    <c:v>17648</c:v>
                  </c:pt>
                  <c:pt idx="767">
                    <c:v>17680</c:v>
                  </c:pt>
                  <c:pt idx="768">
                    <c:v>18000</c:v>
                  </c:pt>
                  <c:pt idx="769">
                    <c:v>18188</c:v>
                  </c:pt>
                  <c:pt idx="770">
                    <c:v>18283</c:v>
                  </c:pt>
                  <c:pt idx="771">
                    <c:v>18355</c:v>
                  </c:pt>
                  <c:pt idx="772">
                    <c:v>18389</c:v>
                  </c:pt>
                  <c:pt idx="773">
                    <c:v>18828</c:v>
                  </c:pt>
                  <c:pt idx="774">
                    <c:v>19118</c:v>
                  </c:pt>
                  <c:pt idx="775">
                    <c:v>19300</c:v>
                  </c:pt>
                  <c:pt idx="776">
                    <c:v>19430</c:v>
                  </c:pt>
                  <c:pt idx="777">
                    <c:v>19444</c:v>
                  </c:pt>
                  <c:pt idx="778">
                    <c:v>19608</c:v>
                  </c:pt>
                  <c:pt idx="779">
                    <c:v>19735</c:v>
                  </c:pt>
                  <c:pt idx="780">
                    <c:v>20075</c:v>
                  </c:pt>
                  <c:pt idx="781">
                    <c:v>20283</c:v>
                  </c:pt>
                  <c:pt idx="782">
                    <c:v>20300</c:v>
                  </c:pt>
                  <c:pt idx="783">
                    <c:v>20364</c:v>
                  </c:pt>
                  <c:pt idx="784">
                    <c:v>20547</c:v>
                  </c:pt>
                  <c:pt idx="785">
                    <c:v>20825</c:v>
                  </c:pt>
                  <c:pt idx="786">
                    <c:v>20870</c:v>
                  </c:pt>
                  <c:pt idx="787">
                    <c:v>20982</c:v>
                  </c:pt>
                  <c:pt idx="788">
                    <c:v>21245</c:v>
                  </c:pt>
                  <c:pt idx="789">
                    <c:v>21480</c:v>
                  </c:pt>
                  <c:pt idx="790">
                    <c:v>22086</c:v>
                  </c:pt>
                  <c:pt idx="791">
                    <c:v>22168</c:v>
                  </c:pt>
                  <c:pt idx="792">
                    <c:v>22175</c:v>
                  </c:pt>
                  <c:pt idx="793">
                    <c:v>22295</c:v>
                  </c:pt>
                  <c:pt idx="794">
                    <c:v>22350</c:v>
                  </c:pt>
                  <c:pt idx="795">
                    <c:v>22540</c:v>
                  </c:pt>
                  <c:pt idx="796">
                    <c:v>22809</c:v>
                  </c:pt>
                  <c:pt idx="797">
                    <c:v>23205</c:v>
                  </c:pt>
                  <c:pt idx="798">
                    <c:v>23478</c:v>
                  </c:pt>
                  <c:pt idx="799">
                    <c:v>23626</c:v>
                  </c:pt>
                  <c:pt idx="800">
                    <c:v>23860</c:v>
                  </c:pt>
                  <c:pt idx="801">
                    <c:v>24000</c:v>
                  </c:pt>
                  <c:pt idx="802">
                    <c:v>24336</c:v>
                  </c:pt>
                  <c:pt idx="803">
                    <c:v>24405</c:v>
                  </c:pt>
                  <c:pt idx="804">
                    <c:v>24406</c:v>
                  </c:pt>
                  <c:pt idx="805">
                    <c:v>24408</c:v>
                  </c:pt>
                  <c:pt idx="806">
                    <c:v>24519</c:v>
                  </c:pt>
                  <c:pt idx="807">
                    <c:v>24608</c:v>
                  </c:pt>
                  <c:pt idx="808">
                    <c:v>24786</c:v>
                  </c:pt>
                  <c:pt idx="809">
                    <c:v>25125</c:v>
                  </c:pt>
                  <c:pt idx="810">
                    <c:v>25667</c:v>
                  </c:pt>
                  <c:pt idx="811">
                    <c:v>25691</c:v>
                  </c:pt>
                  <c:pt idx="812">
                    <c:v>25915</c:v>
                  </c:pt>
                  <c:pt idx="813">
                    <c:v>26407</c:v>
                  </c:pt>
                  <c:pt idx="814">
                    <c:v>26494</c:v>
                  </c:pt>
                  <c:pt idx="815">
                    <c:v>26500</c:v>
                  </c:pt>
                  <c:pt idx="816">
                    <c:v>26625</c:v>
                  </c:pt>
                  <c:pt idx="817">
                    <c:v>26705</c:v>
                  </c:pt>
                  <c:pt idx="818">
                    <c:v>26752</c:v>
                  </c:pt>
                  <c:pt idx="819">
                    <c:v>26784</c:v>
                  </c:pt>
                  <c:pt idx="820">
                    <c:v>26939</c:v>
                  </c:pt>
                  <c:pt idx="821">
                    <c:v>27049</c:v>
                  </c:pt>
                  <c:pt idx="822">
                    <c:v>27057</c:v>
                  </c:pt>
                  <c:pt idx="823">
                    <c:v>27136</c:v>
                  </c:pt>
                  <c:pt idx="824">
                    <c:v>27355</c:v>
                  </c:pt>
                  <c:pt idx="825">
                    <c:v>27948</c:v>
                  </c:pt>
                  <c:pt idx="826">
                    <c:v>28011</c:v>
                  </c:pt>
                  <c:pt idx="827">
                    <c:v>28359</c:v>
                  </c:pt>
                  <c:pt idx="828">
                    <c:v>28475</c:v>
                  </c:pt>
                  <c:pt idx="829">
                    <c:v>28526</c:v>
                  </c:pt>
                  <c:pt idx="830">
                    <c:v>28555</c:v>
                  </c:pt>
                  <c:pt idx="831">
                    <c:v>28604</c:v>
                  </c:pt>
                  <c:pt idx="832">
                    <c:v>28977</c:v>
                  </c:pt>
                  <c:pt idx="833">
                    <c:v>28994</c:v>
                  </c:pt>
                  <c:pt idx="834">
                    <c:v>29156</c:v>
                  </c:pt>
                  <c:pt idx="835">
                    <c:v>29330</c:v>
                  </c:pt>
                  <c:pt idx="836">
                    <c:v>29558</c:v>
                  </c:pt>
                  <c:pt idx="837">
                    <c:v>29653</c:v>
                  </c:pt>
                  <c:pt idx="838">
                    <c:v>29832</c:v>
                  </c:pt>
                  <c:pt idx="839">
                    <c:v>29845</c:v>
                  </c:pt>
                  <c:pt idx="840">
                    <c:v>29885</c:v>
                  </c:pt>
                  <c:pt idx="841">
                    <c:v>29920</c:v>
                  </c:pt>
                  <c:pt idx="842">
                    <c:v>30172</c:v>
                  </c:pt>
                  <c:pt idx="843">
                    <c:v>30300</c:v>
                  </c:pt>
                  <c:pt idx="844">
                    <c:v>30366</c:v>
                  </c:pt>
                  <c:pt idx="845">
                    <c:v>30530</c:v>
                  </c:pt>
                  <c:pt idx="846">
                    <c:v>30547</c:v>
                  </c:pt>
                  <c:pt idx="847">
                    <c:v>30821</c:v>
                  </c:pt>
                  <c:pt idx="848">
                    <c:v>31031</c:v>
                  </c:pt>
                  <c:pt idx="849">
                    <c:v>31214</c:v>
                  </c:pt>
                  <c:pt idx="850">
                    <c:v>31317</c:v>
                  </c:pt>
                  <c:pt idx="851">
                    <c:v>31348</c:v>
                  </c:pt>
                  <c:pt idx="852">
                    <c:v>31600</c:v>
                  </c:pt>
                  <c:pt idx="853">
                    <c:v>31842</c:v>
                  </c:pt>
                  <c:pt idx="854">
                    <c:v>31894</c:v>
                  </c:pt>
                  <c:pt idx="855">
                    <c:v>32090</c:v>
                  </c:pt>
                  <c:pt idx="856">
                    <c:v>32968</c:v>
                  </c:pt>
                  <c:pt idx="857">
                    <c:v>32971</c:v>
                  </c:pt>
                  <c:pt idx="858">
                    <c:v>33165</c:v>
                  </c:pt>
                  <c:pt idx="859">
                    <c:v>33842</c:v>
                  </c:pt>
                  <c:pt idx="860">
                    <c:v>33845</c:v>
                  </c:pt>
                  <c:pt idx="861">
                    <c:v>34011</c:v>
                  </c:pt>
                  <c:pt idx="862">
                    <c:v>34201</c:v>
                  </c:pt>
                  <c:pt idx="863">
                    <c:v>34685</c:v>
                  </c:pt>
                  <c:pt idx="864">
                    <c:v>34906</c:v>
                  </c:pt>
                  <c:pt idx="865">
                    <c:v>34926</c:v>
                  </c:pt>
                  <c:pt idx="866">
                    <c:v>35219</c:v>
                  </c:pt>
                  <c:pt idx="867">
                    <c:v>35329</c:v>
                  </c:pt>
                  <c:pt idx="868">
                    <c:v>35423</c:v>
                  </c:pt>
                  <c:pt idx="869">
                    <c:v>35455</c:v>
                  </c:pt>
                  <c:pt idx="870">
                    <c:v>35903</c:v>
                  </c:pt>
                  <c:pt idx="871">
                    <c:v>36223</c:v>
                  </c:pt>
                  <c:pt idx="872">
                    <c:v>37000</c:v>
                  </c:pt>
                  <c:pt idx="873">
                    <c:v>37129</c:v>
                  </c:pt>
                  <c:pt idx="874">
                    <c:v>37492</c:v>
                  </c:pt>
                  <c:pt idx="875">
                    <c:v>38421</c:v>
                  </c:pt>
                  <c:pt idx="876">
                    <c:v>38540</c:v>
                  </c:pt>
                  <c:pt idx="877">
                    <c:v>38678</c:v>
                  </c:pt>
                  <c:pt idx="878">
                    <c:v>38776</c:v>
                  </c:pt>
                  <c:pt idx="879">
                    <c:v>39876</c:v>
                  </c:pt>
                  <c:pt idx="880">
                    <c:v>40003</c:v>
                  </c:pt>
                  <c:pt idx="881">
                    <c:v>40254</c:v>
                  </c:pt>
                  <c:pt idx="882">
                    <c:v>40256</c:v>
                  </c:pt>
                  <c:pt idx="883">
                    <c:v>40807</c:v>
                  </c:pt>
                  <c:pt idx="884">
                    <c:v>40858</c:v>
                  </c:pt>
                  <c:pt idx="885">
                    <c:v>41109</c:v>
                  </c:pt>
                  <c:pt idx="886">
                    <c:v>41431</c:v>
                  </c:pt>
                  <c:pt idx="887">
                    <c:v>41505</c:v>
                  </c:pt>
                  <c:pt idx="888">
                    <c:v>41755</c:v>
                  </c:pt>
                  <c:pt idx="889">
                    <c:v>42187</c:v>
                  </c:pt>
                  <c:pt idx="890">
                    <c:v>42565</c:v>
                  </c:pt>
                  <c:pt idx="891">
                    <c:v>42793</c:v>
                  </c:pt>
                  <c:pt idx="892">
                    <c:v>43099</c:v>
                  </c:pt>
                  <c:pt idx="893">
                    <c:v>43209</c:v>
                  </c:pt>
                  <c:pt idx="894">
                    <c:v>43417</c:v>
                  </c:pt>
                  <c:pt idx="895">
                    <c:v>44405</c:v>
                  </c:pt>
                  <c:pt idx="896">
                    <c:v>44525</c:v>
                  </c:pt>
                  <c:pt idx="897">
                    <c:v>45000</c:v>
                  </c:pt>
                  <c:pt idx="898">
                    <c:v>45619</c:v>
                  </c:pt>
                  <c:pt idx="899">
                    <c:v>46401</c:v>
                  </c:pt>
                  <c:pt idx="900">
                    <c:v>46465</c:v>
                  </c:pt>
                  <c:pt idx="901">
                    <c:v>46600</c:v>
                  </c:pt>
                  <c:pt idx="902">
                    <c:v>47446</c:v>
                  </c:pt>
                  <c:pt idx="903">
                    <c:v>47565</c:v>
                  </c:pt>
                  <c:pt idx="904">
                    <c:v>47600</c:v>
                  </c:pt>
                  <c:pt idx="905">
                    <c:v>47648</c:v>
                  </c:pt>
                  <c:pt idx="906">
                    <c:v>47952</c:v>
                  </c:pt>
                  <c:pt idx="907">
                    <c:v>48248</c:v>
                  </c:pt>
                  <c:pt idx="908">
                    <c:v>49039</c:v>
                  </c:pt>
                  <c:pt idx="909">
                    <c:v>49050</c:v>
                  </c:pt>
                  <c:pt idx="910">
                    <c:v>49287</c:v>
                  </c:pt>
                  <c:pt idx="911">
                    <c:v>49649</c:v>
                  </c:pt>
                  <c:pt idx="912">
                    <c:v>50500</c:v>
                  </c:pt>
                  <c:pt idx="913">
                    <c:v>50961</c:v>
                  </c:pt>
                  <c:pt idx="914">
                    <c:v>51204</c:v>
                  </c:pt>
                  <c:pt idx="915">
                    <c:v>51562</c:v>
                  </c:pt>
                  <c:pt idx="916">
                    <c:v>52132</c:v>
                  </c:pt>
                  <c:pt idx="917">
                    <c:v>52496</c:v>
                  </c:pt>
                  <c:pt idx="918">
                    <c:v>52765</c:v>
                  </c:pt>
                  <c:pt idx="919">
                    <c:v>52822</c:v>
                  </c:pt>
                  <c:pt idx="920">
                    <c:v>55220</c:v>
                  </c:pt>
                  <c:pt idx="921">
                    <c:v>56115</c:v>
                  </c:pt>
                  <c:pt idx="922">
                    <c:v>56875</c:v>
                  </c:pt>
                  <c:pt idx="923">
                    <c:v>57123</c:v>
                  </c:pt>
                  <c:pt idx="924">
                    <c:v>57290</c:v>
                  </c:pt>
                  <c:pt idx="925">
                    <c:v>59120</c:v>
                  </c:pt>
                  <c:pt idx="926">
                    <c:v>60484</c:v>
                  </c:pt>
                  <c:pt idx="927">
                    <c:v>60599</c:v>
                  </c:pt>
                  <c:pt idx="928">
                    <c:v>61808</c:v>
                  </c:pt>
                  <c:pt idx="929">
                    <c:v>63383</c:v>
                  </c:pt>
                  <c:pt idx="930">
                    <c:v>65458</c:v>
                  </c:pt>
                  <c:pt idx="931">
                    <c:v>65835</c:v>
                  </c:pt>
                  <c:pt idx="932">
                    <c:v>66959</c:v>
                  </c:pt>
                  <c:pt idx="933">
                    <c:v>70228</c:v>
                  </c:pt>
                  <c:pt idx="934">
                    <c:v>71253</c:v>
                  </c:pt>
                  <c:pt idx="935">
                    <c:v>72283</c:v>
                  </c:pt>
                  <c:pt idx="936">
                    <c:v>75159</c:v>
                  </c:pt>
                  <c:pt idx="937">
                    <c:v>80902</c:v>
                  </c:pt>
                  <c:pt idx="938">
                    <c:v>84222</c:v>
                  </c:pt>
                  <c:pt idx="939">
                    <c:v>88130</c:v>
                  </c:pt>
                </c:lvl>
                <c:lvl>
                  <c:pt idx="0">
                    <c:v>Automatic</c:v>
                  </c:pt>
                  <c:pt idx="169">
                    <c:v>Manual</c:v>
                  </c:pt>
                  <c:pt idx="577">
                    <c:v>Semi-Auto</c:v>
                  </c:pt>
                </c:lvl>
              </c:multiLvlStrCache>
            </c:multiLvlStrRef>
          </c:cat>
          <c:val>
            <c:numRef>
              <c:f>Sheet4!$D$5:$D$948</c:f>
              <c:numCache>
                <c:formatCode>General</c:formatCode>
                <c:ptCount val="940"/>
              </c:numCache>
            </c:numRef>
          </c:val>
        </c:ser>
        <c:dLbls>
          <c:showLegendKey val="0"/>
          <c:showVal val="0"/>
          <c:showCatName val="0"/>
          <c:showSerName val="0"/>
          <c:showPercent val="0"/>
          <c:showBubbleSize val="0"/>
        </c:dLbls>
        <c:gapWidth val="150"/>
        <c:overlap val="100"/>
        <c:axId val="197098112"/>
        <c:axId val="198164864"/>
      </c:barChart>
      <c:catAx>
        <c:axId val="197098112"/>
        <c:scaling>
          <c:orientation val="minMax"/>
        </c:scaling>
        <c:delete val="0"/>
        <c:axPos val="l"/>
        <c:majorTickMark val="out"/>
        <c:minorTickMark val="none"/>
        <c:tickLblPos val="nextTo"/>
        <c:crossAx val="198164864"/>
        <c:crosses val="autoZero"/>
        <c:auto val="1"/>
        <c:lblAlgn val="ctr"/>
        <c:lblOffset val="100"/>
        <c:noMultiLvlLbl val="0"/>
      </c:catAx>
      <c:valAx>
        <c:axId val="198164864"/>
        <c:scaling>
          <c:orientation val="minMax"/>
        </c:scaling>
        <c:delete val="0"/>
        <c:axPos val="b"/>
        <c:majorGridlines/>
        <c:numFmt formatCode="General" sourceLinked="1"/>
        <c:majorTickMark val="out"/>
        <c:minorTickMark val="none"/>
        <c:tickLblPos val="nextTo"/>
        <c:crossAx val="197098112"/>
        <c:crosses val="autoZero"/>
        <c:crossBetween val="between"/>
      </c:valAx>
    </c:plotArea>
    <c:legend>
      <c:legendPos val="r"/>
      <c:layout>
        <c:manualLayout>
          <c:xMode val="edge"/>
          <c:yMode val="edge"/>
          <c:x val="0.86540835520559944"/>
          <c:y val="5.6413312919218431E-2"/>
          <c:w val="0.12885586176727909"/>
          <c:h val="0.24448162729658793"/>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Sheet4!$B$3:$B$4</c:f>
              <c:strCache>
                <c:ptCount val="1"/>
                <c:pt idx="0">
                  <c:v>1</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Sheet4!$B$5:$B$930</c:f>
              <c:numCache>
                <c:formatCode>General</c:formatCode>
                <c:ptCount val="925"/>
              </c:numCache>
            </c:numRef>
          </c:val>
        </c:ser>
        <c:ser>
          <c:idx val="1"/>
          <c:order val="1"/>
          <c:tx>
            <c:strRef>
              <c:f>Sheet4!$C$3:$C$4</c:f>
              <c:strCache>
                <c:ptCount val="1"/>
                <c:pt idx="0">
                  <c:v>1.2</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Sheet4!$C$5:$C$930</c:f>
              <c:numCache>
                <c:formatCode>General</c:formatCode>
                <c:ptCount val="925"/>
              </c:numCache>
            </c:numRef>
          </c:val>
        </c:ser>
        <c:ser>
          <c:idx val="2"/>
          <c:order val="2"/>
          <c:tx>
            <c:strRef>
              <c:f>Sheet4!$D$3:$D$4</c:f>
              <c:strCache>
                <c:ptCount val="1"/>
                <c:pt idx="0">
                  <c:v>1.4</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Sheet4!$D$5:$D$930</c:f>
              <c:numCache>
                <c:formatCode>General</c:formatCode>
                <c:ptCount val="925"/>
              </c:numCache>
            </c:numRef>
          </c:val>
        </c:ser>
        <c:ser>
          <c:idx val="3"/>
          <c:order val="3"/>
          <c:tx>
            <c:strRef>
              <c:f>Sheet4!$E$3:$E$4</c:f>
              <c:strCache>
                <c:ptCount val="1"/>
                <c:pt idx="0">
                  <c:v>1.5</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Sheet4!$E$5:$E$930</c:f>
              <c:numCache>
                <c:formatCode>General</c:formatCode>
                <c:ptCount val="925"/>
              </c:numCache>
            </c:numRef>
          </c:val>
        </c:ser>
        <c:ser>
          <c:idx val="4"/>
          <c:order val="4"/>
          <c:tx>
            <c:strRef>
              <c:f>Sheet4!$F$3:$F$4</c:f>
              <c:strCache>
                <c:ptCount val="1"/>
                <c:pt idx="0">
                  <c:v>1.6</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Sheet4!$F$5:$F$930</c:f>
              <c:numCache>
                <c:formatCode>General</c:formatCode>
                <c:ptCount val="925"/>
              </c:numCache>
            </c:numRef>
          </c:val>
        </c:ser>
        <c:ser>
          <c:idx val="5"/>
          <c:order val="5"/>
          <c:tx>
            <c:strRef>
              <c:f>Sheet4!$G$3:$G$4</c:f>
              <c:strCache>
                <c:ptCount val="1"/>
                <c:pt idx="0">
                  <c:v>1.8</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Sheet4!$G$5:$G$930</c:f>
              <c:numCache>
                <c:formatCode>General</c:formatCode>
                <c:ptCount val="925"/>
              </c:numCache>
            </c:numRef>
          </c:val>
        </c:ser>
        <c:ser>
          <c:idx val="6"/>
          <c:order val="6"/>
          <c:tx>
            <c:strRef>
              <c:f>Sheet4!$H$3:$H$4</c:f>
              <c:strCache>
                <c:ptCount val="1"/>
                <c:pt idx="0">
                  <c:v>2</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Sheet4!$H$5:$H$930</c:f>
              <c:numCache>
                <c:formatCode>General</c:formatCode>
                <c:ptCount val="925"/>
              </c:numCache>
            </c:numRef>
          </c:val>
        </c:ser>
        <c:ser>
          <c:idx val="7"/>
          <c:order val="7"/>
          <c:tx>
            <c:strRef>
              <c:f>Sheet4!$I$3:$I$4</c:f>
              <c:strCache>
                <c:ptCount val="1"/>
                <c:pt idx="0">
                  <c:v>2.5</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Sheet4!$I$5:$I$930</c:f>
              <c:numCache>
                <c:formatCode>General</c:formatCode>
                <c:ptCount val="925"/>
              </c:numCache>
            </c:numRef>
          </c:val>
        </c:ser>
        <c:ser>
          <c:idx val="8"/>
          <c:order val="8"/>
          <c:tx>
            <c:strRef>
              <c:f>Sheet4!$J$3:$J$4</c:f>
              <c:strCache>
                <c:ptCount val="1"/>
                <c:pt idx="0">
                  <c:v>2.9</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Sheet4!$J$5:$J$930</c:f>
              <c:numCache>
                <c:formatCode>General</c:formatCode>
                <c:ptCount val="925"/>
              </c:numCache>
            </c:numRef>
          </c:val>
        </c:ser>
        <c:ser>
          <c:idx val="9"/>
          <c:order val="9"/>
          <c:tx>
            <c:strRef>
              <c:f>Sheet4!$K$3:$K$4</c:f>
              <c:strCache>
                <c:ptCount val="1"/>
                <c:pt idx="0">
                  <c:v>3</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Sheet4!$K$5:$K$930</c:f>
              <c:numCache>
                <c:formatCode>General</c:formatCode>
                <c:ptCount val="925"/>
              </c:numCache>
            </c:numRef>
          </c:val>
        </c:ser>
        <c:ser>
          <c:idx val="10"/>
          <c:order val="10"/>
          <c:tx>
            <c:strRef>
              <c:f>Sheet4!$L$3:$L$4</c:f>
              <c:strCache>
                <c:ptCount val="1"/>
                <c:pt idx="0">
                  <c:v>4</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Sheet4!$L$5:$L$930</c:f>
              <c:numCache>
                <c:formatCode>General</c:formatCode>
                <c:ptCount val="925"/>
              </c:numCache>
            </c:numRef>
          </c:val>
        </c:ser>
        <c:ser>
          <c:idx val="11"/>
          <c:order val="11"/>
          <c:tx>
            <c:strRef>
              <c:f>Sheet4!$M$3:$M$4</c:f>
              <c:strCache>
                <c:ptCount val="1"/>
                <c:pt idx="0">
                  <c:v>4.2</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Sheet4!$M$5:$M$930</c:f>
              <c:numCache>
                <c:formatCode>General</c:formatCode>
                <c:ptCount val="925"/>
              </c:numCache>
            </c:numRef>
          </c:val>
        </c:ser>
        <c:dLbls>
          <c:showLegendKey val="0"/>
          <c:showVal val="0"/>
          <c:showCatName val="0"/>
          <c:showSerName val="0"/>
          <c:showPercent val="0"/>
          <c:showBubbleSize val="0"/>
        </c:dLbls>
        <c:gapWidth val="150"/>
        <c:shape val="cylinder"/>
        <c:axId val="198640768"/>
        <c:axId val="198642304"/>
        <c:axId val="0"/>
      </c:bar3DChart>
      <c:catAx>
        <c:axId val="198640768"/>
        <c:scaling>
          <c:orientation val="minMax"/>
        </c:scaling>
        <c:delete val="0"/>
        <c:axPos val="b"/>
        <c:majorTickMark val="out"/>
        <c:minorTickMark val="none"/>
        <c:tickLblPos val="nextTo"/>
        <c:crossAx val="198642304"/>
        <c:crosses val="autoZero"/>
        <c:auto val="1"/>
        <c:lblAlgn val="ctr"/>
        <c:lblOffset val="100"/>
        <c:noMultiLvlLbl val="0"/>
      </c:catAx>
      <c:valAx>
        <c:axId val="198642304"/>
        <c:scaling>
          <c:orientation val="minMax"/>
        </c:scaling>
        <c:delete val="0"/>
        <c:axPos val="l"/>
        <c:majorGridlines/>
        <c:numFmt formatCode="General" sourceLinked="1"/>
        <c:majorTickMark val="out"/>
        <c:minorTickMark val="none"/>
        <c:tickLblPos val="nextTo"/>
        <c:crossAx val="19864076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s>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Sheet4!$B$3:$B$4</c:f>
              <c:strCache>
                <c:ptCount val="1"/>
                <c:pt idx="0">
                  <c:v>1</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Sheet4!$B$5:$B$930</c:f>
              <c:numCache>
                <c:formatCode>General</c:formatCode>
                <c:ptCount val="925"/>
              </c:numCache>
            </c:numRef>
          </c:val>
        </c:ser>
        <c:ser>
          <c:idx val="1"/>
          <c:order val="1"/>
          <c:tx>
            <c:strRef>
              <c:f>Sheet4!$C$3:$C$4</c:f>
              <c:strCache>
                <c:ptCount val="1"/>
                <c:pt idx="0">
                  <c:v>1.2</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Sheet4!$C$5:$C$930</c:f>
              <c:numCache>
                <c:formatCode>General</c:formatCode>
                <c:ptCount val="925"/>
              </c:numCache>
            </c:numRef>
          </c:val>
        </c:ser>
        <c:ser>
          <c:idx val="2"/>
          <c:order val="2"/>
          <c:tx>
            <c:strRef>
              <c:f>Sheet4!$D$3:$D$4</c:f>
              <c:strCache>
                <c:ptCount val="1"/>
                <c:pt idx="0">
                  <c:v>1.4</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Sheet4!$D$5:$D$930</c:f>
              <c:numCache>
                <c:formatCode>General</c:formatCode>
                <c:ptCount val="925"/>
              </c:numCache>
            </c:numRef>
          </c:val>
        </c:ser>
        <c:ser>
          <c:idx val="3"/>
          <c:order val="3"/>
          <c:tx>
            <c:strRef>
              <c:f>Sheet4!$E$3:$E$4</c:f>
              <c:strCache>
                <c:ptCount val="1"/>
                <c:pt idx="0">
                  <c:v>1.5</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Sheet4!$E$5:$E$930</c:f>
              <c:numCache>
                <c:formatCode>General</c:formatCode>
                <c:ptCount val="925"/>
              </c:numCache>
            </c:numRef>
          </c:val>
        </c:ser>
        <c:ser>
          <c:idx val="4"/>
          <c:order val="4"/>
          <c:tx>
            <c:strRef>
              <c:f>Sheet4!$F$3:$F$4</c:f>
              <c:strCache>
                <c:ptCount val="1"/>
                <c:pt idx="0">
                  <c:v>1.6</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Sheet4!$F$5:$F$930</c:f>
              <c:numCache>
                <c:formatCode>General</c:formatCode>
                <c:ptCount val="925"/>
              </c:numCache>
            </c:numRef>
          </c:val>
        </c:ser>
        <c:ser>
          <c:idx val="5"/>
          <c:order val="5"/>
          <c:tx>
            <c:strRef>
              <c:f>Sheet4!$G$3:$G$4</c:f>
              <c:strCache>
                <c:ptCount val="1"/>
                <c:pt idx="0">
                  <c:v>1.8</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Sheet4!$G$5:$G$930</c:f>
              <c:numCache>
                <c:formatCode>General</c:formatCode>
                <c:ptCount val="925"/>
              </c:numCache>
            </c:numRef>
          </c:val>
        </c:ser>
        <c:ser>
          <c:idx val="6"/>
          <c:order val="6"/>
          <c:tx>
            <c:strRef>
              <c:f>Sheet4!$H$3:$H$4</c:f>
              <c:strCache>
                <c:ptCount val="1"/>
                <c:pt idx="0">
                  <c:v>2</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Sheet4!$H$5:$H$930</c:f>
              <c:numCache>
                <c:formatCode>General</c:formatCode>
                <c:ptCount val="925"/>
              </c:numCache>
            </c:numRef>
          </c:val>
        </c:ser>
        <c:ser>
          <c:idx val="7"/>
          <c:order val="7"/>
          <c:tx>
            <c:strRef>
              <c:f>Sheet4!$I$3:$I$4</c:f>
              <c:strCache>
                <c:ptCount val="1"/>
                <c:pt idx="0">
                  <c:v>2.5</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Sheet4!$I$5:$I$930</c:f>
              <c:numCache>
                <c:formatCode>General</c:formatCode>
                <c:ptCount val="925"/>
              </c:numCache>
            </c:numRef>
          </c:val>
        </c:ser>
        <c:ser>
          <c:idx val="8"/>
          <c:order val="8"/>
          <c:tx>
            <c:strRef>
              <c:f>Sheet4!$J$3:$J$4</c:f>
              <c:strCache>
                <c:ptCount val="1"/>
                <c:pt idx="0">
                  <c:v>2.9</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Sheet4!$J$5:$J$930</c:f>
              <c:numCache>
                <c:formatCode>General</c:formatCode>
                <c:ptCount val="925"/>
              </c:numCache>
            </c:numRef>
          </c:val>
        </c:ser>
        <c:ser>
          <c:idx val="9"/>
          <c:order val="9"/>
          <c:tx>
            <c:strRef>
              <c:f>Sheet4!$K$3:$K$4</c:f>
              <c:strCache>
                <c:ptCount val="1"/>
                <c:pt idx="0">
                  <c:v>3</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Sheet4!$K$5:$K$930</c:f>
              <c:numCache>
                <c:formatCode>General</c:formatCode>
                <c:ptCount val="925"/>
              </c:numCache>
            </c:numRef>
          </c:val>
        </c:ser>
        <c:ser>
          <c:idx val="10"/>
          <c:order val="10"/>
          <c:tx>
            <c:strRef>
              <c:f>Sheet4!$L$3:$L$4</c:f>
              <c:strCache>
                <c:ptCount val="1"/>
                <c:pt idx="0">
                  <c:v>4</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Sheet4!$L$5:$L$930</c:f>
              <c:numCache>
                <c:formatCode>General</c:formatCode>
                <c:ptCount val="925"/>
              </c:numCache>
            </c:numRef>
          </c:val>
        </c:ser>
        <c:ser>
          <c:idx val="11"/>
          <c:order val="11"/>
          <c:tx>
            <c:strRef>
              <c:f>Sheet4!$M$3:$M$4</c:f>
              <c:strCache>
                <c:ptCount val="1"/>
                <c:pt idx="0">
                  <c:v>4.2</c:v>
                </c:pt>
              </c:strCache>
            </c:strRef>
          </c:tx>
          <c:invertIfNegative val="0"/>
          <c:cat>
            <c:strRef>
              <c:f>Sheet4!$A$5:$A$930</c:f>
              <c:strCache>
                <c:ptCount val="925"/>
                <c:pt idx="0">
                  <c:v>10</c:v>
                </c:pt>
                <c:pt idx="1">
                  <c:v>15</c:v>
                </c:pt>
                <c:pt idx="2">
                  <c:v>17</c:v>
                </c:pt>
                <c:pt idx="3">
                  <c:v>18</c:v>
                </c:pt>
                <c:pt idx="4">
                  <c:v>20</c:v>
                </c:pt>
                <c:pt idx="5">
                  <c:v>22</c:v>
                </c:pt>
                <c:pt idx="6">
                  <c:v>26</c:v>
                </c:pt>
                <c:pt idx="7">
                  <c:v>27</c:v>
                </c:pt>
                <c:pt idx="8">
                  <c:v>28</c:v>
                </c:pt>
                <c:pt idx="9">
                  <c:v>30</c:v>
                </c:pt>
                <c:pt idx="10">
                  <c:v>37</c:v>
                </c:pt>
                <c:pt idx="11">
                  <c:v>44</c:v>
                </c:pt>
                <c:pt idx="12">
                  <c:v>50</c:v>
                </c:pt>
                <c:pt idx="13">
                  <c:v>79</c:v>
                </c:pt>
                <c:pt idx="14">
                  <c:v>100</c:v>
                </c:pt>
                <c:pt idx="15">
                  <c:v>238</c:v>
                </c:pt>
                <c:pt idx="16">
                  <c:v>314</c:v>
                </c:pt>
                <c:pt idx="17">
                  <c:v>355</c:v>
                </c:pt>
                <c:pt idx="18">
                  <c:v>425</c:v>
                </c:pt>
                <c:pt idx="19">
                  <c:v>448</c:v>
                </c:pt>
                <c:pt idx="20">
                  <c:v>475</c:v>
                </c:pt>
                <c:pt idx="21">
                  <c:v>476</c:v>
                </c:pt>
                <c:pt idx="22">
                  <c:v>500</c:v>
                </c:pt>
                <c:pt idx="23">
                  <c:v>525</c:v>
                </c:pt>
                <c:pt idx="24">
                  <c:v>556</c:v>
                </c:pt>
                <c:pt idx="25">
                  <c:v>650</c:v>
                </c:pt>
                <c:pt idx="26">
                  <c:v>688</c:v>
                </c:pt>
                <c:pt idx="27">
                  <c:v>820</c:v>
                </c:pt>
                <c:pt idx="28">
                  <c:v>824</c:v>
                </c:pt>
                <c:pt idx="29">
                  <c:v>826</c:v>
                </c:pt>
                <c:pt idx="30">
                  <c:v>933</c:v>
                </c:pt>
                <c:pt idx="31">
                  <c:v>1000</c:v>
                </c:pt>
                <c:pt idx="32">
                  <c:v>1010</c:v>
                </c:pt>
                <c:pt idx="33">
                  <c:v>1024</c:v>
                </c:pt>
                <c:pt idx="34">
                  <c:v>1041</c:v>
                </c:pt>
                <c:pt idx="35">
                  <c:v>1054</c:v>
                </c:pt>
                <c:pt idx="36">
                  <c:v>1100</c:v>
                </c:pt>
                <c:pt idx="37">
                  <c:v>1285</c:v>
                </c:pt>
                <c:pt idx="38">
                  <c:v>1296</c:v>
                </c:pt>
                <c:pt idx="39">
                  <c:v>1342</c:v>
                </c:pt>
                <c:pt idx="40">
                  <c:v>1414</c:v>
                </c:pt>
                <c:pt idx="41">
                  <c:v>1420</c:v>
                </c:pt>
                <c:pt idx="42">
                  <c:v>1442</c:v>
                </c:pt>
                <c:pt idx="43">
                  <c:v>1500</c:v>
                </c:pt>
                <c:pt idx="44">
                  <c:v>1510</c:v>
                </c:pt>
                <c:pt idx="45">
                  <c:v>1565</c:v>
                </c:pt>
                <c:pt idx="46">
                  <c:v>1592</c:v>
                </c:pt>
                <c:pt idx="47">
                  <c:v>1765</c:v>
                </c:pt>
                <c:pt idx="48">
                  <c:v>1790</c:v>
                </c:pt>
                <c:pt idx="49">
                  <c:v>1863</c:v>
                </c:pt>
                <c:pt idx="50">
                  <c:v>1881</c:v>
                </c:pt>
                <c:pt idx="51">
                  <c:v>1893</c:v>
                </c:pt>
                <c:pt idx="52">
                  <c:v>1904</c:v>
                </c:pt>
                <c:pt idx="53">
                  <c:v>1934</c:v>
                </c:pt>
                <c:pt idx="54">
                  <c:v>1952</c:v>
                </c:pt>
                <c:pt idx="55">
                  <c:v>1986</c:v>
                </c:pt>
                <c:pt idx="56">
                  <c:v>1998</c:v>
                </c:pt>
                <c:pt idx="57">
                  <c:v>2000</c:v>
                </c:pt>
                <c:pt idx="58">
                  <c:v>2021</c:v>
                </c:pt>
                <c:pt idx="59">
                  <c:v>2028</c:v>
                </c:pt>
                <c:pt idx="60">
                  <c:v>2029</c:v>
                </c:pt>
                <c:pt idx="61">
                  <c:v>2065</c:v>
                </c:pt>
                <c:pt idx="62">
                  <c:v>2069</c:v>
                </c:pt>
                <c:pt idx="63">
                  <c:v>2085</c:v>
                </c:pt>
                <c:pt idx="64">
                  <c:v>2145</c:v>
                </c:pt>
                <c:pt idx="65">
                  <c:v>2165</c:v>
                </c:pt>
                <c:pt idx="66">
                  <c:v>2200</c:v>
                </c:pt>
                <c:pt idx="67">
                  <c:v>2235</c:v>
                </c:pt>
                <c:pt idx="68">
                  <c:v>2250</c:v>
                </c:pt>
                <c:pt idx="69">
                  <c:v>2252</c:v>
                </c:pt>
                <c:pt idx="70">
                  <c:v>2257</c:v>
                </c:pt>
                <c:pt idx="71">
                  <c:v>2271</c:v>
                </c:pt>
                <c:pt idx="72">
                  <c:v>2362</c:v>
                </c:pt>
                <c:pt idx="73">
                  <c:v>2394</c:v>
                </c:pt>
                <c:pt idx="74">
                  <c:v>2396</c:v>
                </c:pt>
                <c:pt idx="75">
                  <c:v>2402</c:v>
                </c:pt>
                <c:pt idx="76">
                  <c:v>2408</c:v>
                </c:pt>
                <c:pt idx="77">
                  <c:v>2529</c:v>
                </c:pt>
                <c:pt idx="78">
                  <c:v>2553</c:v>
                </c:pt>
                <c:pt idx="79">
                  <c:v>2703</c:v>
                </c:pt>
                <c:pt idx="80">
                  <c:v>2710</c:v>
                </c:pt>
                <c:pt idx="81">
                  <c:v>2712</c:v>
                </c:pt>
                <c:pt idx="82">
                  <c:v>2721</c:v>
                </c:pt>
                <c:pt idx="83">
                  <c:v>2752</c:v>
                </c:pt>
                <c:pt idx="84">
                  <c:v>2756</c:v>
                </c:pt>
                <c:pt idx="85">
                  <c:v>2811</c:v>
                </c:pt>
                <c:pt idx="86">
                  <c:v>2868</c:v>
                </c:pt>
                <c:pt idx="87">
                  <c:v>2928</c:v>
                </c:pt>
                <c:pt idx="88">
                  <c:v>2940</c:v>
                </c:pt>
                <c:pt idx="89">
                  <c:v>2977</c:v>
                </c:pt>
                <c:pt idx="90">
                  <c:v>3000</c:v>
                </c:pt>
                <c:pt idx="91">
                  <c:v>3036</c:v>
                </c:pt>
                <c:pt idx="92">
                  <c:v>3049</c:v>
                </c:pt>
                <c:pt idx="93">
                  <c:v>3055</c:v>
                </c:pt>
                <c:pt idx="94">
                  <c:v>3059</c:v>
                </c:pt>
                <c:pt idx="95">
                  <c:v>3065</c:v>
                </c:pt>
                <c:pt idx="96">
                  <c:v>3122</c:v>
                </c:pt>
                <c:pt idx="97">
                  <c:v>3185</c:v>
                </c:pt>
                <c:pt idx="98">
                  <c:v>3232</c:v>
                </c:pt>
                <c:pt idx="99">
                  <c:v>3241</c:v>
                </c:pt>
                <c:pt idx="100">
                  <c:v>3243</c:v>
                </c:pt>
                <c:pt idx="101">
                  <c:v>3256</c:v>
                </c:pt>
                <c:pt idx="102">
                  <c:v>3263</c:v>
                </c:pt>
                <c:pt idx="103">
                  <c:v>3264</c:v>
                </c:pt>
                <c:pt idx="104">
                  <c:v>3265</c:v>
                </c:pt>
                <c:pt idx="105">
                  <c:v>3278</c:v>
                </c:pt>
                <c:pt idx="106">
                  <c:v>3325</c:v>
                </c:pt>
                <c:pt idx="107">
                  <c:v>3338</c:v>
                </c:pt>
                <c:pt idx="108">
                  <c:v>3381</c:v>
                </c:pt>
                <c:pt idx="109">
                  <c:v>3382</c:v>
                </c:pt>
                <c:pt idx="110">
                  <c:v>3409</c:v>
                </c:pt>
                <c:pt idx="111">
                  <c:v>3422</c:v>
                </c:pt>
                <c:pt idx="112">
                  <c:v>3481</c:v>
                </c:pt>
                <c:pt idx="113">
                  <c:v>3510</c:v>
                </c:pt>
                <c:pt idx="114">
                  <c:v>3578</c:v>
                </c:pt>
                <c:pt idx="115">
                  <c:v>3657</c:v>
                </c:pt>
                <c:pt idx="116">
                  <c:v>3893</c:v>
                </c:pt>
                <c:pt idx="117">
                  <c:v>3897</c:v>
                </c:pt>
                <c:pt idx="118">
                  <c:v>3968</c:v>
                </c:pt>
                <c:pt idx="119">
                  <c:v>4000</c:v>
                </c:pt>
                <c:pt idx="120">
                  <c:v>4039</c:v>
                </c:pt>
                <c:pt idx="121">
                  <c:v>4125</c:v>
                </c:pt>
                <c:pt idx="122">
                  <c:v>4173</c:v>
                </c:pt>
                <c:pt idx="123">
                  <c:v>4196</c:v>
                </c:pt>
                <c:pt idx="124">
                  <c:v>4201</c:v>
                </c:pt>
                <c:pt idx="125">
                  <c:v>4236</c:v>
                </c:pt>
                <c:pt idx="126">
                  <c:v>4254</c:v>
                </c:pt>
                <c:pt idx="127">
                  <c:v>4264</c:v>
                </c:pt>
                <c:pt idx="128">
                  <c:v>4265</c:v>
                </c:pt>
                <c:pt idx="129">
                  <c:v>4286</c:v>
                </c:pt>
                <c:pt idx="130">
                  <c:v>4288</c:v>
                </c:pt>
                <c:pt idx="131">
                  <c:v>4304</c:v>
                </c:pt>
                <c:pt idx="132">
                  <c:v>4326</c:v>
                </c:pt>
                <c:pt idx="133">
                  <c:v>4327</c:v>
                </c:pt>
                <c:pt idx="134">
                  <c:v>4384</c:v>
                </c:pt>
                <c:pt idx="135">
                  <c:v>4430</c:v>
                </c:pt>
                <c:pt idx="136">
                  <c:v>4436</c:v>
                </c:pt>
                <c:pt idx="137">
                  <c:v>4440</c:v>
                </c:pt>
                <c:pt idx="138">
                  <c:v>4445</c:v>
                </c:pt>
                <c:pt idx="139">
                  <c:v>4488</c:v>
                </c:pt>
                <c:pt idx="140">
                  <c:v>4502</c:v>
                </c:pt>
                <c:pt idx="141">
                  <c:v>4511</c:v>
                </c:pt>
                <c:pt idx="142">
                  <c:v>4520</c:v>
                </c:pt>
                <c:pt idx="143">
                  <c:v>4538</c:v>
                </c:pt>
                <c:pt idx="144">
                  <c:v>4549</c:v>
                </c:pt>
                <c:pt idx="145">
                  <c:v>4582</c:v>
                </c:pt>
                <c:pt idx="146">
                  <c:v>4587</c:v>
                </c:pt>
                <c:pt idx="147">
                  <c:v>4598</c:v>
                </c:pt>
                <c:pt idx="148">
                  <c:v>4634</c:v>
                </c:pt>
                <c:pt idx="149">
                  <c:v>4638</c:v>
                </c:pt>
                <c:pt idx="150">
                  <c:v>4642</c:v>
                </c:pt>
                <c:pt idx="151">
                  <c:v>4693</c:v>
                </c:pt>
                <c:pt idx="152">
                  <c:v>4708</c:v>
                </c:pt>
                <c:pt idx="153">
                  <c:v>4770</c:v>
                </c:pt>
                <c:pt idx="154">
                  <c:v>4781</c:v>
                </c:pt>
                <c:pt idx="155">
                  <c:v>4813</c:v>
                </c:pt>
                <c:pt idx="156">
                  <c:v>4836</c:v>
                </c:pt>
                <c:pt idx="157">
                  <c:v>4846</c:v>
                </c:pt>
                <c:pt idx="158">
                  <c:v>4899</c:v>
                </c:pt>
                <c:pt idx="159">
                  <c:v>4917</c:v>
                </c:pt>
                <c:pt idx="160">
                  <c:v>4963</c:v>
                </c:pt>
                <c:pt idx="161">
                  <c:v>4982</c:v>
                </c:pt>
                <c:pt idx="162">
                  <c:v>5000</c:v>
                </c:pt>
                <c:pt idx="163">
                  <c:v>5023</c:v>
                </c:pt>
                <c:pt idx="164">
                  <c:v>5065</c:v>
                </c:pt>
                <c:pt idx="165">
                  <c:v>5071</c:v>
                </c:pt>
                <c:pt idx="166">
                  <c:v>5089</c:v>
                </c:pt>
                <c:pt idx="167">
                  <c:v>5123</c:v>
                </c:pt>
                <c:pt idx="168">
                  <c:v>5130</c:v>
                </c:pt>
                <c:pt idx="169">
                  <c:v>5135</c:v>
                </c:pt>
                <c:pt idx="170">
                  <c:v>5150</c:v>
                </c:pt>
                <c:pt idx="171">
                  <c:v>5199</c:v>
                </c:pt>
                <c:pt idx="172">
                  <c:v>5201</c:v>
                </c:pt>
                <c:pt idx="173">
                  <c:v>5210</c:v>
                </c:pt>
                <c:pt idx="174">
                  <c:v>5356</c:v>
                </c:pt>
                <c:pt idx="175">
                  <c:v>5363</c:v>
                </c:pt>
                <c:pt idx="176">
                  <c:v>5397</c:v>
                </c:pt>
                <c:pt idx="177">
                  <c:v>5429</c:v>
                </c:pt>
                <c:pt idx="178">
                  <c:v>5431</c:v>
                </c:pt>
                <c:pt idx="179">
                  <c:v>5450</c:v>
                </c:pt>
                <c:pt idx="180">
                  <c:v>5454</c:v>
                </c:pt>
                <c:pt idx="181">
                  <c:v>5558</c:v>
                </c:pt>
                <c:pt idx="182">
                  <c:v>5565</c:v>
                </c:pt>
                <c:pt idx="183">
                  <c:v>5654</c:v>
                </c:pt>
                <c:pt idx="184">
                  <c:v>5662</c:v>
                </c:pt>
                <c:pt idx="185">
                  <c:v>5674</c:v>
                </c:pt>
                <c:pt idx="186">
                  <c:v>5676</c:v>
                </c:pt>
                <c:pt idx="187">
                  <c:v>5704</c:v>
                </c:pt>
                <c:pt idx="188">
                  <c:v>5712</c:v>
                </c:pt>
                <c:pt idx="189">
                  <c:v>5721</c:v>
                </c:pt>
                <c:pt idx="190">
                  <c:v>5793</c:v>
                </c:pt>
                <c:pt idx="191">
                  <c:v>5859</c:v>
                </c:pt>
                <c:pt idx="192">
                  <c:v>5978</c:v>
                </c:pt>
                <c:pt idx="193">
                  <c:v>5985</c:v>
                </c:pt>
                <c:pt idx="194">
                  <c:v>5987</c:v>
                </c:pt>
                <c:pt idx="195">
                  <c:v>6000</c:v>
                </c:pt>
                <c:pt idx="196">
                  <c:v>6002</c:v>
                </c:pt>
                <c:pt idx="197">
                  <c:v>6018</c:v>
                </c:pt>
                <c:pt idx="198">
                  <c:v>6024</c:v>
                </c:pt>
                <c:pt idx="199">
                  <c:v>6070</c:v>
                </c:pt>
                <c:pt idx="200">
                  <c:v>6112</c:v>
                </c:pt>
                <c:pt idx="201">
                  <c:v>6214</c:v>
                </c:pt>
                <c:pt idx="202">
                  <c:v>6238</c:v>
                </c:pt>
                <c:pt idx="203">
                  <c:v>6266</c:v>
                </c:pt>
                <c:pt idx="204">
                  <c:v>6321</c:v>
                </c:pt>
                <c:pt idx="205">
                  <c:v>6350</c:v>
                </c:pt>
                <c:pt idx="206">
                  <c:v>6400</c:v>
                </c:pt>
                <c:pt idx="207">
                  <c:v>6402</c:v>
                </c:pt>
                <c:pt idx="208">
                  <c:v>6412</c:v>
                </c:pt>
                <c:pt idx="209">
                  <c:v>6423</c:v>
                </c:pt>
                <c:pt idx="210">
                  <c:v>6452</c:v>
                </c:pt>
                <c:pt idx="211">
                  <c:v>6479</c:v>
                </c:pt>
                <c:pt idx="212">
                  <c:v>6484</c:v>
                </c:pt>
                <c:pt idx="213">
                  <c:v>6500</c:v>
                </c:pt>
                <c:pt idx="214">
                  <c:v>6536</c:v>
                </c:pt>
                <c:pt idx="215">
                  <c:v>6541</c:v>
                </c:pt>
                <c:pt idx="216">
                  <c:v>6588</c:v>
                </c:pt>
                <c:pt idx="217">
                  <c:v>6591</c:v>
                </c:pt>
                <c:pt idx="218">
                  <c:v>6606</c:v>
                </c:pt>
                <c:pt idx="219">
                  <c:v>6629</c:v>
                </c:pt>
                <c:pt idx="220">
                  <c:v>6672</c:v>
                </c:pt>
                <c:pt idx="221">
                  <c:v>6746</c:v>
                </c:pt>
                <c:pt idx="222">
                  <c:v>6754</c:v>
                </c:pt>
                <c:pt idx="223">
                  <c:v>6768</c:v>
                </c:pt>
                <c:pt idx="224">
                  <c:v>6850</c:v>
                </c:pt>
                <c:pt idx="225">
                  <c:v>6896</c:v>
                </c:pt>
                <c:pt idx="226">
                  <c:v>6921</c:v>
                </c:pt>
                <c:pt idx="227">
                  <c:v>6940</c:v>
                </c:pt>
                <c:pt idx="228">
                  <c:v>6998</c:v>
                </c:pt>
                <c:pt idx="229">
                  <c:v>7093</c:v>
                </c:pt>
                <c:pt idx="230">
                  <c:v>7126</c:v>
                </c:pt>
                <c:pt idx="231">
                  <c:v>7157</c:v>
                </c:pt>
                <c:pt idx="232">
                  <c:v>7215</c:v>
                </c:pt>
                <c:pt idx="233">
                  <c:v>7256</c:v>
                </c:pt>
                <c:pt idx="234">
                  <c:v>7299</c:v>
                </c:pt>
                <c:pt idx="235">
                  <c:v>7307</c:v>
                </c:pt>
                <c:pt idx="236">
                  <c:v>7378</c:v>
                </c:pt>
                <c:pt idx="237">
                  <c:v>7415</c:v>
                </c:pt>
                <c:pt idx="238">
                  <c:v>7422</c:v>
                </c:pt>
                <c:pt idx="239">
                  <c:v>7423</c:v>
                </c:pt>
                <c:pt idx="240">
                  <c:v>7447</c:v>
                </c:pt>
                <c:pt idx="241">
                  <c:v>7456</c:v>
                </c:pt>
                <c:pt idx="242">
                  <c:v>7461</c:v>
                </c:pt>
                <c:pt idx="243">
                  <c:v>7486</c:v>
                </c:pt>
                <c:pt idx="244">
                  <c:v>7521</c:v>
                </c:pt>
                <c:pt idx="245">
                  <c:v>7532</c:v>
                </c:pt>
                <c:pt idx="246">
                  <c:v>7564</c:v>
                </c:pt>
                <c:pt idx="247">
                  <c:v>7573</c:v>
                </c:pt>
                <c:pt idx="248">
                  <c:v>7639</c:v>
                </c:pt>
                <c:pt idx="249">
                  <c:v>7779</c:v>
                </c:pt>
                <c:pt idx="250">
                  <c:v>7801</c:v>
                </c:pt>
                <c:pt idx="251">
                  <c:v>7891</c:v>
                </c:pt>
                <c:pt idx="252">
                  <c:v>7897</c:v>
                </c:pt>
                <c:pt idx="253">
                  <c:v>7914</c:v>
                </c:pt>
                <c:pt idx="254">
                  <c:v>7919</c:v>
                </c:pt>
                <c:pt idx="255">
                  <c:v>7925</c:v>
                </c:pt>
                <c:pt idx="256">
                  <c:v>7945</c:v>
                </c:pt>
                <c:pt idx="257">
                  <c:v>7963</c:v>
                </c:pt>
                <c:pt idx="258">
                  <c:v>8000</c:v>
                </c:pt>
                <c:pt idx="259">
                  <c:v>8026</c:v>
                </c:pt>
                <c:pt idx="260">
                  <c:v>8060</c:v>
                </c:pt>
                <c:pt idx="261">
                  <c:v>8128</c:v>
                </c:pt>
                <c:pt idx="262">
                  <c:v>8211</c:v>
                </c:pt>
                <c:pt idx="263">
                  <c:v>8235</c:v>
                </c:pt>
                <c:pt idx="264">
                  <c:v>8250</c:v>
                </c:pt>
                <c:pt idx="265">
                  <c:v>8274</c:v>
                </c:pt>
                <c:pt idx="266">
                  <c:v>8449</c:v>
                </c:pt>
                <c:pt idx="267">
                  <c:v>8450</c:v>
                </c:pt>
                <c:pt idx="268">
                  <c:v>8503</c:v>
                </c:pt>
                <c:pt idx="269">
                  <c:v>8539</c:v>
                </c:pt>
                <c:pt idx="270">
                  <c:v>8545</c:v>
                </c:pt>
                <c:pt idx="271">
                  <c:v>8577</c:v>
                </c:pt>
                <c:pt idx="272">
                  <c:v>8598</c:v>
                </c:pt>
                <c:pt idx="273">
                  <c:v>8608</c:v>
                </c:pt>
                <c:pt idx="274">
                  <c:v>8618</c:v>
                </c:pt>
                <c:pt idx="275">
                  <c:v>8744</c:v>
                </c:pt>
                <c:pt idx="276">
                  <c:v>8849</c:v>
                </c:pt>
                <c:pt idx="277">
                  <c:v>9000</c:v>
                </c:pt>
                <c:pt idx="278">
                  <c:v>9005</c:v>
                </c:pt>
                <c:pt idx="279">
                  <c:v>9029</c:v>
                </c:pt>
                <c:pt idx="280">
                  <c:v>9078</c:v>
                </c:pt>
                <c:pt idx="281">
                  <c:v>9102</c:v>
                </c:pt>
                <c:pt idx="282">
                  <c:v>9135</c:v>
                </c:pt>
                <c:pt idx="283">
                  <c:v>9185</c:v>
                </c:pt>
                <c:pt idx="284">
                  <c:v>9256</c:v>
                </c:pt>
                <c:pt idx="285">
                  <c:v>9525</c:v>
                </c:pt>
                <c:pt idx="286">
                  <c:v>9547</c:v>
                </c:pt>
                <c:pt idx="287">
                  <c:v>9634</c:v>
                </c:pt>
                <c:pt idx="288">
                  <c:v>9756</c:v>
                </c:pt>
                <c:pt idx="289">
                  <c:v>10001</c:v>
                </c:pt>
                <c:pt idx="290">
                  <c:v>10005</c:v>
                </c:pt>
                <c:pt idx="291">
                  <c:v>10059</c:v>
                </c:pt>
                <c:pt idx="292">
                  <c:v>10090</c:v>
                </c:pt>
                <c:pt idx="293">
                  <c:v>10252</c:v>
                </c:pt>
                <c:pt idx="294">
                  <c:v>10296</c:v>
                </c:pt>
                <c:pt idx="295">
                  <c:v>10434</c:v>
                </c:pt>
                <c:pt idx="296">
                  <c:v>10460</c:v>
                </c:pt>
                <c:pt idx="297">
                  <c:v>10491</c:v>
                </c:pt>
                <c:pt idx="298">
                  <c:v>10522</c:v>
                </c:pt>
                <c:pt idx="299">
                  <c:v>10534</c:v>
                </c:pt>
                <c:pt idx="300">
                  <c:v>10793</c:v>
                </c:pt>
                <c:pt idx="301">
                  <c:v>10852</c:v>
                </c:pt>
                <c:pt idx="302">
                  <c:v>10959</c:v>
                </c:pt>
                <c:pt idx="303">
                  <c:v>10962</c:v>
                </c:pt>
                <c:pt idx="304">
                  <c:v>11017</c:v>
                </c:pt>
                <c:pt idx="305">
                  <c:v>11047</c:v>
                </c:pt>
                <c:pt idx="306">
                  <c:v>11088</c:v>
                </c:pt>
                <c:pt idx="307">
                  <c:v>11125</c:v>
                </c:pt>
                <c:pt idx="308">
                  <c:v>11133</c:v>
                </c:pt>
                <c:pt idx="309">
                  <c:v>11276</c:v>
                </c:pt>
                <c:pt idx="310">
                  <c:v>11330</c:v>
                </c:pt>
                <c:pt idx="311">
                  <c:v>11347</c:v>
                </c:pt>
                <c:pt idx="312">
                  <c:v>11403</c:v>
                </c:pt>
                <c:pt idx="313">
                  <c:v>11487</c:v>
                </c:pt>
                <c:pt idx="314">
                  <c:v>11565</c:v>
                </c:pt>
                <c:pt idx="315">
                  <c:v>11578</c:v>
                </c:pt>
                <c:pt idx="316">
                  <c:v>11621</c:v>
                </c:pt>
                <c:pt idx="317">
                  <c:v>11719</c:v>
                </c:pt>
                <c:pt idx="318">
                  <c:v>11863</c:v>
                </c:pt>
                <c:pt idx="319">
                  <c:v>11892</c:v>
                </c:pt>
                <c:pt idx="320">
                  <c:v>11966</c:v>
                </c:pt>
                <c:pt idx="321">
                  <c:v>12100</c:v>
                </c:pt>
                <c:pt idx="322">
                  <c:v>12147</c:v>
                </c:pt>
                <c:pt idx="323">
                  <c:v>12148</c:v>
                </c:pt>
                <c:pt idx="324">
                  <c:v>12167</c:v>
                </c:pt>
                <c:pt idx="325">
                  <c:v>12195</c:v>
                </c:pt>
                <c:pt idx="326">
                  <c:v>12300</c:v>
                </c:pt>
                <c:pt idx="327">
                  <c:v>12313</c:v>
                </c:pt>
                <c:pt idx="328">
                  <c:v>12320</c:v>
                </c:pt>
                <c:pt idx="329">
                  <c:v>12577</c:v>
                </c:pt>
                <c:pt idx="330">
                  <c:v>12686</c:v>
                </c:pt>
                <c:pt idx="331">
                  <c:v>12785</c:v>
                </c:pt>
                <c:pt idx="332">
                  <c:v>12795</c:v>
                </c:pt>
                <c:pt idx="333">
                  <c:v>12853</c:v>
                </c:pt>
                <c:pt idx="334">
                  <c:v>13009</c:v>
                </c:pt>
                <c:pt idx="335">
                  <c:v>13057</c:v>
                </c:pt>
                <c:pt idx="336">
                  <c:v>13069</c:v>
                </c:pt>
                <c:pt idx="337">
                  <c:v>13082</c:v>
                </c:pt>
                <c:pt idx="338">
                  <c:v>13122</c:v>
                </c:pt>
                <c:pt idx="339">
                  <c:v>13147</c:v>
                </c:pt>
                <c:pt idx="340">
                  <c:v>13303</c:v>
                </c:pt>
                <c:pt idx="341">
                  <c:v>13312</c:v>
                </c:pt>
                <c:pt idx="342">
                  <c:v>13433</c:v>
                </c:pt>
                <c:pt idx="343">
                  <c:v>13501</c:v>
                </c:pt>
                <c:pt idx="344">
                  <c:v>13512</c:v>
                </c:pt>
                <c:pt idx="345">
                  <c:v>13542</c:v>
                </c:pt>
                <c:pt idx="346">
                  <c:v>13555</c:v>
                </c:pt>
                <c:pt idx="347">
                  <c:v>13688</c:v>
                </c:pt>
                <c:pt idx="348">
                  <c:v>13690</c:v>
                </c:pt>
                <c:pt idx="349">
                  <c:v>13854</c:v>
                </c:pt>
                <c:pt idx="350">
                  <c:v>13907</c:v>
                </c:pt>
                <c:pt idx="351">
                  <c:v>13961</c:v>
                </c:pt>
                <c:pt idx="352">
                  <c:v>14068</c:v>
                </c:pt>
                <c:pt idx="353">
                  <c:v>14078</c:v>
                </c:pt>
                <c:pt idx="354">
                  <c:v>14146</c:v>
                </c:pt>
                <c:pt idx="355">
                  <c:v>14160</c:v>
                </c:pt>
                <c:pt idx="356">
                  <c:v>14392</c:v>
                </c:pt>
                <c:pt idx="357">
                  <c:v>14401</c:v>
                </c:pt>
                <c:pt idx="358">
                  <c:v>14419</c:v>
                </c:pt>
                <c:pt idx="359">
                  <c:v>14488</c:v>
                </c:pt>
                <c:pt idx="360">
                  <c:v>14500</c:v>
                </c:pt>
                <c:pt idx="361">
                  <c:v>14589</c:v>
                </c:pt>
                <c:pt idx="362">
                  <c:v>14600</c:v>
                </c:pt>
                <c:pt idx="363">
                  <c:v>14607</c:v>
                </c:pt>
                <c:pt idx="364">
                  <c:v>14821</c:v>
                </c:pt>
                <c:pt idx="365">
                  <c:v>14864</c:v>
                </c:pt>
                <c:pt idx="366">
                  <c:v>14919</c:v>
                </c:pt>
                <c:pt idx="367">
                  <c:v>14950</c:v>
                </c:pt>
                <c:pt idx="368">
                  <c:v>15072</c:v>
                </c:pt>
                <c:pt idx="369">
                  <c:v>15076</c:v>
                </c:pt>
                <c:pt idx="370">
                  <c:v>15092</c:v>
                </c:pt>
                <c:pt idx="371">
                  <c:v>15114</c:v>
                </c:pt>
                <c:pt idx="372">
                  <c:v>15175</c:v>
                </c:pt>
                <c:pt idx="373">
                  <c:v>15187</c:v>
                </c:pt>
                <c:pt idx="374">
                  <c:v>15207</c:v>
                </c:pt>
                <c:pt idx="375">
                  <c:v>15264</c:v>
                </c:pt>
                <c:pt idx="376">
                  <c:v>15300</c:v>
                </c:pt>
                <c:pt idx="377">
                  <c:v>15307</c:v>
                </c:pt>
                <c:pt idx="378">
                  <c:v>15361</c:v>
                </c:pt>
                <c:pt idx="379">
                  <c:v>15454</c:v>
                </c:pt>
                <c:pt idx="380">
                  <c:v>15567</c:v>
                </c:pt>
                <c:pt idx="381">
                  <c:v>15600</c:v>
                </c:pt>
                <c:pt idx="382">
                  <c:v>15706</c:v>
                </c:pt>
                <c:pt idx="383">
                  <c:v>15734</c:v>
                </c:pt>
                <c:pt idx="384">
                  <c:v>15735</c:v>
                </c:pt>
                <c:pt idx="385">
                  <c:v>15837</c:v>
                </c:pt>
                <c:pt idx="386">
                  <c:v>15981</c:v>
                </c:pt>
                <c:pt idx="387">
                  <c:v>16086</c:v>
                </c:pt>
                <c:pt idx="388">
                  <c:v>16103</c:v>
                </c:pt>
                <c:pt idx="389">
                  <c:v>16380</c:v>
                </c:pt>
                <c:pt idx="390">
                  <c:v>16385</c:v>
                </c:pt>
                <c:pt idx="391">
                  <c:v>16414</c:v>
                </c:pt>
                <c:pt idx="392">
                  <c:v>16534</c:v>
                </c:pt>
                <c:pt idx="393">
                  <c:v>16555</c:v>
                </c:pt>
                <c:pt idx="394">
                  <c:v>16666</c:v>
                </c:pt>
                <c:pt idx="395">
                  <c:v>16668</c:v>
                </c:pt>
                <c:pt idx="396">
                  <c:v>16703</c:v>
                </c:pt>
                <c:pt idx="397">
                  <c:v>16763</c:v>
                </c:pt>
                <c:pt idx="398">
                  <c:v>16837</c:v>
                </c:pt>
                <c:pt idx="399">
                  <c:v>16908</c:v>
                </c:pt>
                <c:pt idx="400">
                  <c:v>16945</c:v>
                </c:pt>
                <c:pt idx="401">
                  <c:v>17000</c:v>
                </c:pt>
                <c:pt idx="402">
                  <c:v>17039</c:v>
                </c:pt>
                <c:pt idx="403">
                  <c:v>17085</c:v>
                </c:pt>
                <c:pt idx="404">
                  <c:v>17152</c:v>
                </c:pt>
                <c:pt idx="405">
                  <c:v>17166</c:v>
                </c:pt>
                <c:pt idx="406">
                  <c:v>17252</c:v>
                </c:pt>
                <c:pt idx="407">
                  <c:v>17278</c:v>
                </c:pt>
                <c:pt idx="408">
                  <c:v>17416</c:v>
                </c:pt>
                <c:pt idx="409">
                  <c:v>17418</c:v>
                </c:pt>
                <c:pt idx="410">
                  <c:v>17454</c:v>
                </c:pt>
                <c:pt idx="411">
                  <c:v>17502</c:v>
                </c:pt>
                <c:pt idx="412">
                  <c:v>17547</c:v>
                </c:pt>
                <c:pt idx="413">
                  <c:v>17633</c:v>
                </c:pt>
                <c:pt idx="414">
                  <c:v>17648</c:v>
                </c:pt>
                <c:pt idx="415">
                  <c:v>17680</c:v>
                </c:pt>
                <c:pt idx="416">
                  <c:v>17789</c:v>
                </c:pt>
                <c:pt idx="417">
                  <c:v>17872</c:v>
                </c:pt>
                <c:pt idx="418">
                  <c:v>17927</c:v>
                </c:pt>
                <c:pt idx="419">
                  <c:v>17992</c:v>
                </c:pt>
                <c:pt idx="420">
                  <c:v>18000</c:v>
                </c:pt>
                <c:pt idx="421">
                  <c:v>18001</c:v>
                </c:pt>
                <c:pt idx="422">
                  <c:v>18010</c:v>
                </c:pt>
                <c:pt idx="423">
                  <c:v>18045</c:v>
                </c:pt>
                <c:pt idx="424">
                  <c:v>18068</c:v>
                </c:pt>
                <c:pt idx="425">
                  <c:v>18120</c:v>
                </c:pt>
                <c:pt idx="426">
                  <c:v>18181</c:v>
                </c:pt>
                <c:pt idx="427">
                  <c:v>18188</c:v>
                </c:pt>
                <c:pt idx="428">
                  <c:v>18263</c:v>
                </c:pt>
                <c:pt idx="429">
                  <c:v>18272</c:v>
                </c:pt>
                <c:pt idx="430">
                  <c:v>18283</c:v>
                </c:pt>
                <c:pt idx="431">
                  <c:v>18355</c:v>
                </c:pt>
                <c:pt idx="432">
                  <c:v>18380</c:v>
                </c:pt>
                <c:pt idx="433">
                  <c:v>18389</c:v>
                </c:pt>
                <c:pt idx="434">
                  <c:v>18761</c:v>
                </c:pt>
                <c:pt idx="435">
                  <c:v>18828</c:v>
                </c:pt>
                <c:pt idx="436">
                  <c:v>18842</c:v>
                </c:pt>
                <c:pt idx="437">
                  <c:v>18900</c:v>
                </c:pt>
                <c:pt idx="438">
                  <c:v>19000</c:v>
                </c:pt>
                <c:pt idx="439">
                  <c:v>19118</c:v>
                </c:pt>
                <c:pt idx="440">
                  <c:v>19268</c:v>
                </c:pt>
                <c:pt idx="441">
                  <c:v>19285</c:v>
                </c:pt>
                <c:pt idx="442">
                  <c:v>19300</c:v>
                </c:pt>
                <c:pt idx="443">
                  <c:v>19319</c:v>
                </c:pt>
                <c:pt idx="444">
                  <c:v>19383</c:v>
                </c:pt>
                <c:pt idx="445">
                  <c:v>19430</c:v>
                </c:pt>
                <c:pt idx="446">
                  <c:v>19444</c:v>
                </c:pt>
                <c:pt idx="447">
                  <c:v>19494</c:v>
                </c:pt>
                <c:pt idx="448">
                  <c:v>19603</c:v>
                </c:pt>
                <c:pt idx="449">
                  <c:v>19608</c:v>
                </c:pt>
                <c:pt idx="450">
                  <c:v>19637</c:v>
                </c:pt>
                <c:pt idx="451">
                  <c:v>19686</c:v>
                </c:pt>
                <c:pt idx="452">
                  <c:v>19735</c:v>
                </c:pt>
                <c:pt idx="453">
                  <c:v>20042</c:v>
                </c:pt>
                <c:pt idx="454">
                  <c:v>20052</c:v>
                </c:pt>
                <c:pt idx="455">
                  <c:v>20070</c:v>
                </c:pt>
                <c:pt idx="456">
                  <c:v>20075</c:v>
                </c:pt>
                <c:pt idx="457">
                  <c:v>20083</c:v>
                </c:pt>
                <c:pt idx="458">
                  <c:v>20106</c:v>
                </c:pt>
                <c:pt idx="459">
                  <c:v>20141</c:v>
                </c:pt>
                <c:pt idx="460">
                  <c:v>20278</c:v>
                </c:pt>
                <c:pt idx="461">
                  <c:v>20283</c:v>
                </c:pt>
                <c:pt idx="462">
                  <c:v>20300</c:v>
                </c:pt>
                <c:pt idx="463">
                  <c:v>20351</c:v>
                </c:pt>
                <c:pt idx="464">
                  <c:v>20364</c:v>
                </c:pt>
                <c:pt idx="465">
                  <c:v>20547</c:v>
                </c:pt>
                <c:pt idx="466">
                  <c:v>20637</c:v>
                </c:pt>
                <c:pt idx="467">
                  <c:v>20670</c:v>
                </c:pt>
                <c:pt idx="468">
                  <c:v>20674</c:v>
                </c:pt>
                <c:pt idx="469">
                  <c:v>20825</c:v>
                </c:pt>
                <c:pt idx="470">
                  <c:v>20832</c:v>
                </c:pt>
                <c:pt idx="471">
                  <c:v>20852</c:v>
                </c:pt>
                <c:pt idx="472">
                  <c:v>20870</c:v>
                </c:pt>
                <c:pt idx="473">
                  <c:v>20885</c:v>
                </c:pt>
                <c:pt idx="474">
                  <c:v>20905</c:v>
                </c:pt>
                <c:pt idx="475">
                  <c:v>20952</c:v>
                </c:pt>
                <c:pt idx="476">
                  <c:v>20982</c:v>
                </c:pt>
                <c:pt idx="477">
                  <c:v>20995</c:v>
                </c:pt>
                <c:pt idx="478">
                  <c:v>21009</c:v>
                </c:pt>
                <c:pt idx="479">
                  <c:v>21113</c:v>
                </c:pt>
                <c:pt idx="480">
                  <c:v>21160</c:v>
                </c:pt>
                <c:pt idx="481">
                  <c:v>21225</c:v>
                </c:pt>
                <c:pt idx="482">
                  <c:v>21241</c:v>
                </c:pt>
                <c:pt idx="483">
                  <c:v>21245</c:v>
                </c:pt>
                <c:pt idx="484">
                  <c:v>21369</c:v>
                </c:pt>
                <c:pt idx="485">
                  <c:v>21428</c:v>
                </c:pt>
                <c:pt idx="486">
                  <c:v>21429</c:v>
                </c:pt>
                <c:pt idx="487">
                  <c:v>21480</c:v>
                </c:pt>
                <c:pt idx="488">
                  <c:v>21540</c:v>
                </c:pt>
                <c:pt idx="489">
                  <c:v>21576</c:v>
                </c:pt>
                <c:pt idx="490">
                  <c:v>21595</c:v>
                </c:pt>
                <c:pt idx="491">
                  <c:v>21637</c:v>
                </c:pt>
                <c:pt idx="492">
                  <c:v>21649</c:v>
                </c:pt>
                <c:pt idx="493">
                  <c:v>21695</c:v>
                </c:pt>
                <c:pt idx="494">
                  <c:v>21728</c:v>
                </c:pt>
                <c:pt idx="495">
                  <c:v>21807</c:v>
                </c:pt>
                <c:pt idx="496">
                  <c:v>21944</c:v>
                </c:pt>
                <c:pt idx="497">
                  <c:v>21972</c:v>
                </c:pt>
                <c:pt idx="498">
                  <c:v>22086</c:v>
                </c:pt>
                <c:pt idx="499">
                  <c:v>22168</c:v>
                </c:pt>
                <c:pt idx="500">
                  <c:v>22175</c:v>
                </c:pt>
                <c:pt idx="501">
                  <c:v>22295</c:v>
                </c:pt>
                <c:pt idx="502">
                  <c:v>22350</c:v>
                </c:pt>
                <c:pt idx="503">
                  <c:v>22353</c:v>
                </c:pt>
                <c:pt idx="504">
                  <c:v>22373</c:v>
                </c:pt>
                <c:pt idx="505">
                  <c:v>22379</c:v>
                </c:pt>
                <c:pt idx="506">
                  <c:v>22427</c:v>
                </c:pt>
                <c:pt idx="507">
                  <c:v>22451</c:v>
                </c:pt>
                <c:pt idx="508">
                  <c:v>22501</c:v>
                </c:pt>
                <c:pt idx="509">
                  <c:v>22540</c:v>
                </c:pt>
                <c:pt idx="510">
                  <c:v>22541</c:v>
                </c:pt>
                <c:pt idx="511">
                  <c:v>22582</c:v>
                </c:pt>
                <c:pt idx="512">
                  <c:v>22606</c:v>
                </c:pt>
                <c:pt idx="513">
                  <c:v>22669</c:v>
                </c:pt>
                <c:pt idx="514">
                  <c:v>22780</c:v>
                </c:pt>
                <c:pt idx="515">
                  <c:v>22809</c:v>
                </c:pt>
                <c:pt idx="516">
                  <c:v>22913</c:v>
                </c:pt>
                <c:pt idx="517">
                  <c:v>22958</c:v>
                </c:pt>
                <c:pt idx="518">
                  <c:v>23015</c:v>
                </c:pt>
                <c:pt idx="519">
                  <c:v>23043</c:v>
                </c:pt>
                <c:pt idx="520">
                  <c:v>23081</c:v>
                </c:pt>
                <c:pt idx="521">
                  <c:v>23092</c:v>
                </c:pt>
                <c:pt idx="522">
                  <c:v>23205</c:v>
                </c:pt>
                <c:pt idx="523">
                  <c:v>23237</c:v>
                </c:pt>
                <c:pt idx="524">
                  <c:v>23307</c:v>
                </c:pt>
                <c:pt idx="525">
                  <c:v>23362</c:v>
                </c:pt>
                <c:pt idx="526">
                  <c:v>23426</c:v>
                </c:pt>
                <c:pt idx="527">
                  <c:v>23437</c:v>
                </c:pt>
                <c:pt idx="528">
                  <c:v>23478</c:v>
                </c:pt>
                <c:pt idx="529">
                  <c:v>23596</c:v>
                </c:pt>
                <c:pt idx="530">
                  <c:v>23626</c:v>
                </c:pt>
                <c:pt idx="531">
                  <c:v>23655</c:v>
                </c:pt>
                <c:pt idx="532">
                  <c:v>23714</c:v>
                </c:pt>
                <c:pt idx="533">
                  <c:v>23745</c:v>
                </c:pt>
                <c:pt idx="534">
                  <c:v>23789</c:v>
                </c:pt>
                <c:pt idx="535">
                  <c:v>23813</c:v>
                </c:pt>
                <c:pt idx="536">
                  <c:v>23860</c:v>
                </c:pt>
                <c:pt idx="537">
                  <c:v>24000</c:v>
                </c:pt>
                <c:pt idx="538">
                  <c:v>24001</c:v>
                </c:pt>
                <c:pt idx="539">
                  <c:v>24102</c:v>
                </c:pt>
                <c:pt idx="540">
                  <c:v>24222</c:v>
                </c:pt>
                <c:pt idx="541">
                  <c:v>24242</c:v>
                </c:pt>
                <c:pt idx="542">
                  <c:v>24256</c:v>
                </c:pt>
                <c:pt idx="543">
                  <c:v>24336</c:v>
                </c:pt>
                <c:pt idx="544">
                  <c:v>24386</c:v>
                </c:pt>
                <c:pt idx="545">
                  <c:v>24387</c:v>
                </c:pt>
                <c:pt idx="546">
                  <c:v>24405</c:v>
                </c:pt>
                <c:pt idx="547">
                  <c:v>24406</c:v>
                </c:pt>
                <c:pt idx="548">
                  <c:v>24408</c:v>
                </c:pt>
                <c:pt idx="549">
                  <c:v>24421</c:v>
                </c:pt>
                <c:pt idx="550">
                  <c:v>24427</c:v>
                </c:pt>
                <c:pt idx="551">
                  <c:v>24468</c:v>
                </c:pt>
                <c:pt idx="552">
                  <c:v>24519</c:v>
                </c:pt>
                <c:pt idx="553">
                  <c:v>24608</c:v>
                </c:pt>
                <c:pt idx="554">
                  <c:v>24744</c:v>
                </c:pt>
                <c:pt idx="555">
                  <c:v>24764</c:v>
                </c:pt>
                <c:pt idx="556">
                  <c:v>24786</c:v>
                </c:pt>
                <c:pt idx="557">
                  <c:v>24857</c:v>
                </c:pt>
                <c:pt idx="558">
                  <c:v>24952</c:v>
                </c:pt>
                <c:pt idx="559">
                  <c:v>25000</c:v>
                </c:pt>
                <c:pt idx="560">
                  <c:v>25010</c:v>
                </c:pt>
                <c:pt idx="561">
                  <c:v>25125</c:v>
                </c:pt>
                <c:pt idx="562">
                  <c:v>25138</c:v>
                </c:pt>
                <c:pt idx="563">
                  <c:v>25376</c:v>
                </c:pt>
                <c:pt idx="564">
                  <c:v>25457</c:v>
                </c:pt>
                <c:pt idx="565">
                  <c:v>25520</c:v>
                </c:pt>
                <c:pt idx="566">
                  <c:v>25552</c:v>
                </c:pt>
                <c:pt idx="567">
                  <c:v>25576</c:v>
                </c:pt>
                <c:pt idx="568">
                  <c:v>25626</c:v>
                </c:pt>
                <c:pt idx="569">
                  <c:v>25667</c:v>
                </c:pt>
                <c:pt idx="570">
                  <c:v>25691</c:v>
                </c:pt>
                <c:pt idx="571">
                  <c:v>25747</c:v>
                </c:pt>
                <c:pt idx="572">
                  <c:v>25764</c:v>
                </c:pt>
                <c:pt idx="573">
                  <c:v>25895</c:v>
                </c:pt>
                <c:pt idx="574">
                  <c:v>25915</c:v>
                </c:pt>
                <c:pt idx="575">
                  <c:v>25952</c:v>
                </c:pt>
                <c:pt idx="576">
                  <c:v>25965</c:v>
                </c:pt>
                <c:pt idx="577">
                  <c:v>26141</c:v>
                </c:pt>
                <c:pt idx="578">
                  <c:v>26156</c:v>
                </c:pt>
                <c:pt idx="579">
                  <c:v>26165</c:v>
                </c:pt>
                <c:pt idx="580">
                  <c:v>26249</c:v>
                </c:pt>
                <c:pt idx="581">
                  <c:v>26307</c:v>
                </c:pt>
                <c:pt idx="582">
                  <c:v>26407</c:v>
                </c:pt>
                <c:pt idx="583">
                  <c:v>26474</c:v>
                </c:pt>
                <c:pt idx="584">
                  <c:v>26494</c:v>
                </c:pt>
                <c:pt idx="585">
                  <c:v>26500</c:v>
                </c:pt>
                <c:pt idx="586">
                  <c:v>26625</c:v>
                </c:pt>
                <c:pt idx="587">
                  <c:v>26705</c:v>
                </c:pt>
                <c:pt idx="588">
                  <c:v>26752</c:v>
                </c:pt>
                <c:pt idx="589">
                  <c:v>26784</c:v>
                </c:pt>
                <c:pt idx="590">
                  <c:v>26939</c:v>
                </c:pt>
                <c:pt idx="591">
                  <c:v>27000</c:v>
                </c:pt>
                <c:pt idx="592">
                  <c:v>27016</c:v>
                </c:pt>
                <c:pt idx="593">
                  <c:v>27049</c:v>
                </c:pt>
                <c:pt idx="594">
                  <c:v>27057</c:v>
                </c:pt>
                <c:pt idx="595">
                  <c:v>27078</c:v>
                </c:pt>
                <c:pt idx="596">
                  <c:v>27136</c:v>
                </c:pt>
                <c:pt idx="597">
                  <c:v>27179</c:v>
                </c:pt>
                <c:pt idx="598">
                  <c:v>27198</c:v>
                </c:pt>
                <c:pt idx="599">
                  <c:v>27275</c:v>
                </c:pt>
                <c:pt idx="600">
                  <c:v>27355</c:v>
                </c:pt>
                <c:pt idx="601">
                  <c:v>27370</c:v>
                </c:pt>
                <c:pt idx="602">
                  <c:v>27394</c:v>
                </c:pt>
                <c:pt idx="603">
                  <c:v>27692</c:v>
                </c:pt>
                <c:pt idx="604">
                  <c:v>27948</c:v>
                </c:pt>
                <c:pt idx="605">
                  <c:v>28011</c:v>
                </c:pt>
                <c:pt idx="606">
                  <c:v>28186</c:v>
                </c:pt>
                <c:pt idx="607">
                  <c:v>28324</c:v>
                </c:pt>
                <c:pt idx="608">
                  <c:v>28359</c:v>
                </c:pt>
                <c:pt idx="609">
                  <c:v>28396</c:v>
                </c:pt>
                <c:pt idx="610">
                  <c:v>28402</c:v>
                </c:pt>
                <c:pt idx="611">
                  <c:v>28475</c:v>
                </c:pt>
                <c:pt idx="612">
                  <c:v>28526</c:v>
                </c:pt>
                <c:pt idx="613">
                  <c:v>28555</c:v>
                </c:pt>
                <c:pt idx="614">
                  <c:v>28604</c:v>
                </c:pt>
                <c:pt idx="615">
                  <c:v>28752</c:v>
                </c:pt>
                <c:pt idx="616">
                  <c:v>28760</c:v>
                </c:pt>
                <c:pt idx="617">
                  <c:v>28801</c:v>
                </c:pt>
                <c:pt idx="618">
                  <c:v>28955</c:v>
                </c:pt>
                <c:pt idx="619">
                  <c:v>28977</c:v>
                </c:pt>
                <c:pt idx="620">
                  <c:v>28994</c:v>
                </c:pt>
                <c:pt idx="621">
                  <c:v>29063</c:v>
                </c:pt>
                <c:pt idx="622">
                  <c:v>29095</c:v>
                </c:pt>
                <c:pt idx="623">
                  <c:v>29156</c:v>
                </c:pt>
                <c:pt idx="624">
                  <c:v>29196</c:v>
                </c:pt>
                <c:pt idx="625">
                  <c:v>29283</c:v>
                </c:pt>
                <c:pt idx="626">
                  <c:v>29327</c:v>
                </c:pt>
                <c:pt idx="627">
                  <c:v>29330</c:v>
                </c:pt>
                <c:pt idx="628">
                  <c:v>29333</c:v>
                </c:pt>
                <c:pt idx="629">
                  <c:v>29343</c:v>
                </c:pt>
                <c:pt idx="630">
                  <c:v>29477</c:v>
                </c:pt>
                <c:pt idx="631">
                  <c:v>29515</c:v>
                </c:pt>
                <c:pt idx="632">
                  <c:v>29545</c:v>
                </c:pt>
                <c:pt idx="633">
                  <c:v>29558</c:v>
                </c:pt>
                <c:pt idx="634">
                  <c:v>29593</c:v>
                </c:pt>
                <c:pt idx="635">
                  <c:v>29653</c:v>
                </c:pt>
                <c:pt idx="636">
                  <c:v>29775</c:v>
                </c:pt>
                <c:pt idx="637">
                  <c:v>29832</c:v>
                </c:pt>
                <c:pt idx="638">
                  <c:v>29845</c:v>
                </c:pt>
                <c:pt idx="639">
                  <c:v>29874</c:v>
                </c:pt>
                <c:pt idx="640">
                  <c:v>29885</c:v>
                </c:pt>
                <c:pt idx="641">
                  <c:v>29920</c:v>
                </c:pt>
                <c:pt idx="642">
                  <c:v>29946</c:v>
                </c:pt>
                <c:pt idx="643">
                  <c:v>29998</c:v>
                </c:pt>
                <c:pt idx="644">
                  <c:v>30075</c:v>
                </c:pt>
                <c:pt idx="645">
                  <c:v>30123</c:v>
                </c:pt>
                <c:pt idx="646">
                  <c:v>30172</c:v>
                </c:pt>
                <c:pt idx="647">
                  <c:v>30201</c:v>
                </c:pt>
                <c:pt idx="648">
                  <c:v>30287</c:v>
                </c:pt>
                <c:pt idx="649">
                  <c:v>30300</c:v>
                </c:pt>
                <c:pt idx="650">
                  <c:v>30334</c:v>
                </c:pt>
                <c:pt idx="651">
                  <c:v>30366</c:v>
                </c:pt>
                <c:pt idx="652">
                  <c:v>30498</c:v>
                </c:pt>
                <c:pt idx="653">
                  <c:v>30516</c:v>
                </c:pt>
                <c:pt idx="654">
                  <c:v>30530</c:v>
                </c:pt>
                <c:pt idx="655">
                  <c:v>30547</c:v>
                </c:pt>
                <c:pt idx="656">
                  <c:v>30682</c:v>
                </c:pt>
                <c:pt idx="657">
                  <c:v>30821</c:v>
                </c:pt>
                <c:pt idx="658">
                  <c:v>31031</c:v>
                </c:pt>
                <c:pt idx="659">
                  <c:v>31147</c:v>
                </c:pt>
                <c:pt idx="660">
                  <c:v>31169</c:v>
                </c:pt>
                <c:pt idx="661">
                  <c:v>31214</c:v>
                </c:pt>
                <c:pt idx="662">
                  <c:v>31317</c:v>
                </c:pt>
                <c:pt idx="663">
                  <c:v>31348</c:v>
                </c:pt>
                <c:pt idx="664">
                  <c:v>31376</c:v>
                </c:pt>
                <c:pt idx="665">
                  <c:v>31447</c:v>
                </c:pt>
                <c:pt idx="666">
                  <c:v>31500</c:v>
                </c:pt>
                <c:pt idx="667">
                  <c:v>31600</c:v>
                </c:pt>
                <c:pt idx="668">
                  <c:v>31604</c:v>
                </c:pt>
                <c:pt idx="669">
                  <c:v>31759</c:v>
                </c:pt>
                <c:pt idx="670">
                  <c:v>31842</c:v>
                </c:pt>
                <c:pt idx="671">
                  <c:v>31894</c:v>
                </c:pt>
                <c:pt idx="672">
                  <c:v>32011</c:v>
                </c:pt>
                <c:pt idx="673">
                  <c:v>32065</c:v>
                </c:pt>
                <c:pt idx="674">
                  <c:v>32083</c:v>
                </c:pt>
                <c:pt idx="675">
                  <c:v>32090</c:v>
                </c:pt>
                <c:pt idx="676">
                  <c:v>32097</c:v>
                </c:pt>
                <c:pt idx="677">
                  <c:v>32125</c:v>
                </c:pt>
                <c:pt idx="678">
                  <c:v>32260</c:v>
                </c:pt>
                <c:pt idx="679">
                  <c:v>32276</c:v>
                </c:pt>
                <c:pt idx="680">
                  <c:v>32704</c:v>
                </c:pt>
                <c:pt idx="681">
                  <c:v>32771</c:v>
                </c:pt>
                <c:pt idx="682">
                  <c:v>32808</c:v>
                </c:pt>
                <c:pt idx="683">
                  <c:v>32811</c:v>
                </c:pt>
                <c:pt idx="684">
                  <c:v>32867</c:v>
                </c:pt>
                <c:pt idx="685">
                  <c:v>32968</c:v>
                </c:pt>
                <c:pt idx="686">
                  <c:v>32971</c:v>
                </c:pt>
                <c:pt idx="687">
                  <c:v>33165</c:v>
                </c:pt>
                <c:pt idx="688">
                  <c:v>33182</c:v>
                </c:pt>
                <c:pt idx="689">
                  <c:v>33300</c:v>
                </c:pt>
                <c:pt idx="690">
                  <c:v>33523</c:v>
                </c:pt>
                <c:pt idx="691">
                  <c:v>33842</c:v>
                </c:pt>
                <c:pt idx="692">
                  <c:v>33845</c:v>
                </c:pt>
                <c:pt idx="693">
                  <c:v>33856</c:v>
                </c:pt>
                <c:pt idx="694">
                  <c:v>34011</c:v>
                </c:pt>
                <c:pt idx="695">
                  <c:v>34030</c:v>
                </c:pt>
                <c:pt idx="696">
                  <c:v>34084</c:v>
                </c:pt>
                <c:pt idx="697">
                  <c:v>34110</c:v>
                </c:pt>
                <c:pt idx="698">
                  <c:v>34170</c:v>
                </c:pt>
                <c:pt idx="699">
                  <c:v>34201</c:v>
                </c:pt>
                <c:pt idx="700">
                  <c:v>34250</c:v>
                </c:pt>
                <c:pt idx="701">
                  <c:v>34315</c:v>
                </c:pt>
                <c:pt idx="702">
                  <c:v>34500</c:v>
                </c:pt>
                <c:pt idx="703">
                  <c:v>34551</c:v>
                </c:pt>
                <c:pt idx="704">
                  <c:v>34554</c:v>
                </c:pt>
                <c:pt idx="705">
                  <c:v>34617</c:v>
                </c:pt>
                <c:pt idx="706">
                  <c:v>34646</c:v>
                </c:pt>
                <c:pt idx="707">
                  <c:v>34679</c:v>
                </c:pt>
                <c:pt idx="708">
                  <c:v>34685</c:v>
                </c:pt>
                <c:pt idx="709">
                  <c:v>34728</c:v>
                </c:pt>
                <c:pt idx="710">
                  <c:v>34824</c:v>
                </c:pt>
                <c:pt idx="711">
                  <c:v>34906</c:v>
                </c:pt>
                <c:pt idx="712">
                  <c:v>34926</c:v>
                </c:pt>
                <c:pt idx="713">
                  <c:v>35219</c:v>
                </c:pt>
                <c:pt idx="714">
                  <c:v>35329</c:v>
                </c:pt>
                <c:pt idx="715">
                  <c:v>35423</c:v>
                </c:pt>
                <c:pt idx="716">
                  <c:v>35446</c:v>
                </c:pt>
                <c:pt idx="717">
                  <c:v>35455</c:v>
                </c:pt>
                <c:pt idx="718">
                  <c:v>35694</c:v>
                </c:pt>
                <c:pt idx="719">
                  <c:v>35804</c:v>
                </c:pt>
                <c:pt idx="720">
                  <c:v>35903</c:v>
                </c:pt>
                <c:pt idx="721">
                  <c:v>36031</c:v>
                </c:pt>
                <c:pt idx="722">
                  <c:v>36081</c:v>
                </c:pt>
                <c:pt idx="723">
                  <c:v>36203</c:v>
                </c:pt>
                <c:pt idx="724">
                  <c:v>36223</c:v>
                </c:pt>
                <c:pt idx="725">
                  <c:v>36276</c:v>
                </c:pt>
                <c:pt idx="726">
                  <c:v>36399</c:v>
                </c:pt>
                <c:pt idx="727">
                  <c:v>36400</c:v>
                </c:pt>
                <c:pt idx="728">
                  <c:v>36409</c:v>
                </c:pt>
                <c:pt idx="729">
                  <c:v>36462</c:v>
                </c:pt>
                <c:pt idx="730">
                  <c:v>36714</c:v>
                </c:pt>
                <c:pt idx="731">
                  <c:v>36951</c:v>
                </c:pt>
                <c:pt idx="732">
                  <c:v>36970</c:v>
                </c:pt>
                <c:pt idx="733">
                  <c:v>37000</c:v>
                </c:pt>
                <c:pt idx="734">
                  <c:v>37056</c:v>
                </c:pt>
                <c:pt idx="735">
                  <c:v>37100</c:v>
                </c:pt>
                <c:pt idx="736">
                  <c:v>37129</c:v>
                </c:pt>
                <c:pt idx="737">
                  <c:v>37131</c:v>
                </c:pt>
                <c:pt idx="738">
                  <c:v>37203</c:v>
                </c:pt>
                <c:pt idx="739">
                  <c:v>37251</c:v>
                </c:pt>
                <c:pt idx="740">
                  <c:v>37458</c:v>
                </c:pt>
                <c:pt idx="741">
                  <c:v>37478</c:v>
                </c:pt>
                <c:pt idx="742">
                  <c:v>37488</c:v>
                </c:pt>
                <c:pt idx="743">
                  <c:v>37492</c:v>
                </c:pt>
                <c:pt idx="744">
                  <c:v>37652</c:v>
                </c:pt>
                <c:pt idx="745">
                  <c:v>37840</c:v>
                </c:pt>
                <c:pt idx="746">
                  <c:v>38041</c:v>
                </c:pt>
                <c:pt idx="747">
                  <c:v>38231</c:v>
                </c:pt>
                <c:pt idx="748">
                  <c:v>38244</c:v>
                </c:pt>
                <c:pt idx="749">
                  <c:v>38405</c:v>
                </c:pt>
                <c:pt idx="750">
                  <c:v>38421</c:v>
                </c:pt>
                <c:pt idx="751">
                  <c:v>38484</c:v>
                </c:pt>
                <c:pt idx="752">
                  <c:v>38502</c:v>
                </c:pt>
                <c:pt idx="753">
                  <c:v>38540</c:v>
                </c:pt>
                <c:pt idx="754">
                  <c:v>38654</c:v>
                </c:pt>
                <c:pt idx="755">
                  <c:v>38678</c:v>
                </c:pt>
                <c:pt idx="756">
                  <c:v>38776</c:v>
                </c:pt>
                <c:pt idx="757">
                  <c:v>38787</c:v>
                </c:pt>
                <c:pt idx="758">
                  <c:v>39134</c:v>
                </c:pt>
                <c:pt idx="759">
                  <c:v>39190</c:v>
                </c:pt>
                <c:pt idx="760">
                  <c:v>39293</c:v>
                </c:pt>
                <c:pt idx="761">
                  <c:v>39388</c:v>
                </c:pt>
                <c:pt idx="762">
                  <c:v>39603</c:v>
                </c:pt>
                <c:pt idx="763">
                  <c:v>39876</c:v>
                </c:pt>
                <c:pt idx="764">
                  <c:v>39998</c:v>
                </c:pt>
                <c:pt idx="765">
                  <c:v>40003</c:v>
                </c:pt>
                <c:pt idx="766">
                  <c:v>40030</c:v>
                </c:pt>
                <c:pt idx="767">
                  <c:v>40254</c:v>
                </c:pt>
                <c:pt idx="768">
                  <c:v>40256</c:v>
                </c:pt>
                <c:pt idx="769">
                  <c:v>40468</c:v>
                </c:pt>
                <c:pt idx="770">
                  <c:v>40501</c:v>
                </c:pt>
                <c:pt idx="771">
                  <c:v>40688</c:v>
                </c:pt>
                <c:pt idx="772">
                  <c:v>40807</c:v>
                </c:pt>
                <c:pt idx="773">
                  <c:v>40858</c:v>
                </c:pt>
                <c:pt idx="774">
                  <c:v>41032</c:v>
                </c:pt>
                <c:pt idx="775">
                  <c:v>41109</c:v>
                </c:pt>
                <c:pt idx="776">
                  <c:v>41279</c:v>
                </c:pt>
                <c:pt idx="777">
                  <c:v>41431</c:v>
                </c:pt>
                <c:pt idx="778">
                  <c:v>41497</c:v>
                </c:pt>
                <c:pt idx="779">
                  <c:v>41505</c:v>
                </c:pt>
                <c:pt idx="780">
                  <c:v>41755</c:v>
                </c:pt>
                <c:pt idx="781">
                  <c:v>42011</c:v>
                </c:pt>
                <c:pt idx="782">
                  <c:v>42071</c:v>
                </c:pt>
                <c:pt idx="783">
                  <c:v>42165</c:v>
                </c:pt>
                <c:pt idx="784">
                  <c:v>42185</c:v>
                </c:pt>
                <c:pt idx="785">
                  <c:v>42187</c:v>
                </c:pt>
                <c:pt idx="786">
                  <c:v>42209</c:v>
                </c:pt>
                <c:pt idx="787">
                  <c:v>42565</c:v>
                </c:pt>
                <c:pt idx="788">
                  <c:v>42783</c:v>
                </c:pt>
                <c:pt idx="789">
                  <c:v>42793</c:v>
                </c:pt>
                <c:pt idx="790">
                  <c:v>42908</c:v>
                </c:pt>
                <c:pt idx="791">
                  <c:v>42977</c:v>
                </c:pt>
                <c:pt idx="792">
                  <c:v>43099</c:v>
                </c:pt>
                <c:pt idx="793">
                  <c:v>43193</c:v>
                </c:pt>
                <c:pt idx="794">
                  <c:v>43195</c:v>
                </c:pt>
                <c:pt idx="795">
                  <c:v>43209</c:v>
                </c:pt>
                <c:pt idx="796">
                  <c:v>43307</c:v>
                </c:pt>
                <c:pt idx="797">
                  <c:v>43417</c:v>
                </c:pt>
                <c:pt idx="798">
                  <c:v>43662</c:v>
                </c:pt>
                <c:pt idx="799">
                  <c:v>44316</c:v>
                </c:pt>
                <c:pt idx="800">
                  <c:v>44405</c:v>
                </c:pt>
                <c:pt idx="801">
                  <c:v>44525</c:v>
                </c:pt>
                <c:pt idx="802">
                  <c:v>44783</c:v>
                </c:pt>
                <c:pt idx="803">
                  <c:v>44898</c:v>
                </c:pt>
                <c:pt idx="804">
                  <c:v>44915</c:v>
                </c:pt>
                <c:pt idx="805">
                  <c:v>45000</c:v>
                </c:pt>
                <c:pt idx="806">
                  <c:v>45225</c:v>
                </c:pt>
                <c:pt idx="807">
                  <c:v>45485</c:v>
                </c:pt>
                <c:pt idx="808">
                  <c:v>45491</c:v>
                </c:pt>
                <c:pt idx="809">
                  <c:v>45619</c:v>
                </c:pt>
                <c:pt idx="810">
                  <c:v>45644</c:v>
                </c:pt>
                <c:pt idx="811">
                  <c:v>46112</c:v>
                </c:pt>
                <c:pt idx="812">
                  <c:v>46401</c:v>
                </c:pt>
                <c:pt idx="813">
                  <c:v>46465</c:v>
                </c:pt>
                <c:pt idx="814">
                  <c:v>46600</c:v>
                </c:pt>
                <c:pt idx="815">
                  <c:v>46622</c:v>
                </c:pt>
                <c:pt idx="816">
                  <c:v>46637</c:v>
                </c:pt>
                <c:pt idx="817">
                  <c:v>47205</c:v>
                </c:pt>
                <c:pt idx="818">
                  <c:v>47348</c:v>
                </c:pt>
                <c:pt idx="819">
                  <c:v>47446</c:v>
                </c:pt>
                <c:pt idx="820">
                  <c:v>47482</c:v>
                </c:pt>
                <c:pt idx="821">
                  <c:v>47565</c:v>
                </c:pt>
                <c:pt idx="822">
                  <c:v>47600</c:v>
                </c:pt>
                <c:pt idx="823">
                  <c:v>47606</c:v>
                </c:pt>
                <c:pt idx="824">
                  <c:v>47648</c:v>
                </c:pt>
                <c:pt idx="825">
                  <c:v>47767</c:v>
                </c:pt>
                <c:pt idx="826">
                  <c:v>47952</c:v>
                </c:pt>
                <c:pt idx="827">
                  <c:v>48065</c:v>
                </c:pt>
                <c:pt idx="828">
                  <c:v>48166</c:v>
                </c:pt>
                <c:pt idx="829">
                  <c:v>48248</c:v>
                </c:pt>
                <c:pt idx="830">
                  <c:v>49000</c:v>
                </c:pt>
                <c:pt idx="831">
                  <c:v>49039</c:v>
                </c:pt>
                <c:pt idx="832">
                  <c:v>49050</c:v>
                </c:pt>
                <c:pt idx="833">
                  <c:v>49221</c:v>
                </c:pt>
                <c:pt idx="834">
                  <c:v>49287</c:v>
                </c:pt>
                <c:pt idx="835">
                  <c:v>49565</c:v>
                </c:pt>
                <c:pt idx="836">
                  <c:v>49640</c:v>
                </c:pt>
                <c:pt idx="837">
                  <c:v>49649</c:v>
                </c:pt>
                <c:pt idx="838">
                  <c:v>50025</c:v>
                </c:pt>
                <c:pt idx="839">
                  <c:v>50062</c:v>
                </c:pt>
                <c:pt idx="840">
                  <c:v>50286</c:v>
                </c:pt>
                <c:pt idx="841">
                  <c:v>50500</c:v>
                </c:pt>
                <c:pt idx="842">
                  <c:v>50730</c:v>
                </c:pt>
                <c:pt idx="843">
                  <c:v>50900</c:v>
                </c:pt>
                <c:pt idx="844">
                  <c:v>50961</c:v>
                </c:pt>
                <c:pt idx="845">
                  <c:v>51204</c:v>
                </c:pt>
                <c:pt idx="846">
                  <c:v>51441</c:v>
                </c:pt>
                <c:pt idx="847">
                  <c:v>51562</c:v>
                </c:pt>
                <c:pt idx="848">
                  <c:v>52006</c:v>
                </c:pt>
                <c:pt idx="849">
                  <c:v>52034</c:v>
                </c:pt>
                <c:pt idx="850">
                  <c:v>52132</c:v>
                </c:pt>
                <c:pt idx="851">
                  <c:v>52198</c:v>
                </c:pt>
                <c:pt idx="852">
                  <c:v>52255</c:v>
                </c:pt>
                <c:pt idx="853">
                  <c:v>52267</c:v>
                </c:pt>
                <c:pt idx="854">
                  <c:v>52496</c:v>
                </c:pt>
                <c:pt idx="855">
                  <c:v>52544</c:v>
                </c:pt>
                <c:pt idx="856">
                  <c:v>52561</c:v>
                </c:pt>
                <c:pt idx="857">
                  <c:v>52765</c:v>
                </c:pt>
                <c:pt idx="858">
                  <c:v>52822</c:v>
                </c:pt>
                <c:pt idx="859">
                  <c:v>53124</c:v>
                </c:pt>
                <c:pt idx="860">
                  <c:v>53372</c:v>
                </c:pt>
                <c:pt idx="861">
                  <c:v>54754</c:v>
                </c:pt>
                <c:pt idx="862">
                  <c:v>55220</c:v>
                </c:pt>
                <c:pt idx="863">
                  <c:v>55697</c:v>
                </c:pt>
                <c:pt idx="864">
                  <c:v>55774</c:v>
                </c:pt>
                <c:pt idx="865">
                  <c:v>56115</c:v>
                </c:pt>
                <c:pt idx="866">
                  <c:v>56235</c:v>
                </c:pt>
                <c:pt idx="867">
                  <c:v>56291</c:v>
                </c:pt>
                <c:pt idx="868">
                  <c:v>56875</c:v>
                </c:pt>
                <c:pt idx="869">
                  <c:v>57123</c:v>
                </c:pt>
                <c:pt idx="870">
                  <c:v>57290</c:v>
                </c:pt>
                <c:pt idx="871">
                  <c:v>57916</c:v>
                </c:pt>
                <c:pt idx="872">
                  <c:v>58028</c:v>
                </c:pt>
                <c:pt idx="873">
                  <c:v>58601</c:v>
                </c:pt>
                <c:pt idx="874">
                  <c:v>58670</c:v>
                </c:pt>
                <c:pt idx="875">
                  <c:v>58750</c:v>
                </c:pt>
                <c:pt idx="876">
                  <c:v>59120</c:v>
                </c:pt>
                <c:pt idx="877">
                  <c:v>59512</c:v>
                </c:pt>
                <c:pt idx="878">
                  <c:v>60076</c:v>
                </c:pt>
                <c:pt idx="879">
                  <c:v>60484</c:v>
                </c:pt>
                <c:pt idx="880">
                  <c:v>60551</c:v>
                </c:pt>
                <c:pt idx="881">
                  <c:v>60599</c:v>
                </c:pt>
                <c:pt idx="882">
                  <c:v>60604</c:v>
                </c:pt>
                <c:pt idx="883">
                  <c:v>61176</c:v>
                </c:pt>
                <c:pt idx="884">
                  <c:v>61194</c:v>
                </c:pt>
                <c:pt idx="885">
                  <c:v>61332</c:v>
                </c:pt>
                <c:pt idx="886">
                  <c:v>61410</c:v>
                </c:pt>
                <c:pt idx="887">
                  <c:v>61808</c:v>
                </c:pt>
                <c:pt idx="888">
                  <c:v>62668</c:v>
                </c:pt>
                <c:pt idx="889">
                  <c:v>62748</c:v>
                </c:pt>
                <c:pt idx="890">
                  <c:v>63097</c:v>
                </c:pt>
                <c:pt idx="891">
                  <c:v>63383</c:v>
                </c:pt>
                <c:pt idx="892">
                  <c:v>64207</c:v>
                </c:pt>
                <c:pt idx="893">
                  <c:v>65458</c:v>
                </c:pt>
                <c:pt idx="894">
                  <c:v>65835</c:v>
                </c:pt>
                <c:pt idx="895">
                  <c:v>65959</c:v>
                </c:pt>
                <c:pt idx="896">
                  <c:v>66047</c:v>
                </c:pt>
                <c:pt idx="897">
                  <c:v>66369</c:v>
                </c:pt>
                <c:pt idx="898">
                  <c:v>66959</c:v>
                </c:pt>
                <c:pt idx="899">
                  <c:v>67161</c:v>
                </c:pt>
                <c:pt idx="900">
                  <c:v>68428</c:v>
                </c:pt>
                <c:pt idx="901">
                  <c:v>70228</c:v>
                </c:pt>
                <c:pt idx="902">
                  <c:v>71253</c:v>
                </c:pt>
                <c:pt idx="903">
                  <c:v>71311</c:v>
                </c:pt>
                <c:pt idx="904">
                  <c:v>72026</c:v>
                </c:pt>
                <c:pt idx="905">
                  <c:v>72283</c:v>
                </c:pt>
                <c:pt idx="906">
                  <c:v>72406</c:v>
                </c:pt>
                <c:pt idx="907">
                  <c:v>72967</c:v>
                </c:pt>
                <c:pt idx="908">
                  <c:v>75159</c:v>
                </c:pt>
                <c:pt idx="909">
                  <c:v>75185</c:v>
                </c:pt>
                <c:pt idx="910">
                  <c:v>75619</c:v>
                </c:pt>
                <c:pt idx="911">
                  <c:v>76269</c:v>
                </c:pt>
                <c:pt idx="912">
                  <c:v>76788</c:v>
                </c:pt>
                <c:pt idx="913">
                  <c:v>79389</c:v>
                </c:pt>
                <c:pt idx="914">
                  <c:v>79728</c:v>
                </c:pt>
                <c:pt idx="915">
                  <c:v>80902</c:v>
                </c:pt>
                <c:pt idx="916">
                  <c:v>81877</c:v>
                </c:pt>
                <c:pt idx="917">
                  <c:v>83872</c:v>
                </c:pt>
                <c:pt idx="918">
                  <c:v>84222</c:v>
                </c:pt>
                <c:pt idx="919">
                  <c:v>88130</c:v>
                </c:pt>
                <c:pt idx="920">
                  <c:v>88215</c:v>
                </c:pt>
                <c:pt idx="921">
                  <c:v>89334</c:v>
                </c:pt>
                <c:pt idx="922">
                  <c:v>89483</c:v>
                </c:pt>
                <c:pt idx="923">
                  <c:v>97440</c:v>
                </c:pt>
                <c:pt idx="924">
                  <c:v>98940</c:v>
                </c:pt>
              </c:strCache>
            </c:strRef>
          </c:cat>
          <c:val>
            <c:numRef>
              <c:f>Sheet4!$M$5:$M$930</c:f>
              <c:numCache>
                <c:formatCode>General</c:formatCode>
                <c:ptCount val="925"/>
              </c:numCache>
            </c:numRef>
          </c:val>
        </c:ser>
        <c:dLbls>
          <c:showLegendKey val="0"/>
          <c:showVal val="0"/>
          <c:showCatName val="0"/>
          <c:showSerName val="0"/>
          <c:showPercent val="0"/>
          <c:showBubbleSize val="0"/>
        </c:dLbls>
        <c:gapWidth val="150"/>
        <c:shape val="cylinder"/>
        <c:axId val="197759360"/>
        <c:axId val="197760896"/>
        <c:axId val="0"/>
      </c:bar3DChart>
      <c:catAx>
        <c:axId val="197759360"/>
        <c:scaling>
          <c:orientation val="minMax"/>
        </c:scaling>
        <c:delete val="0"/>
        <c:axPos val="b"/>
        <c:majorTickMark val="out"/>
        <c:minorTickMark val="none"/>
        <c:tickLblPos val="nextTo"/>
        <c:crossAx val="197760896"/>
        <c:crosses val="autoZero"/>
        <c:auto val="1"/>
        <c:lblAlgn val="ctr"/>
        <c:lblOffset val="100"/>
        <c:noMultiLvlLbl val="0"/>
      </c:catAx>
      <c:valAx>
        <c:axId val="197760896"/>
        <c:scaling>
          <c:orientation val="minMax"/>
        </c:scaling>
        <c:delete val="0"/>
        <c:axPos val="l"/>
        <c:majorGridlines/>
        <c:numFmt formatCode="General" sourceLinked="1"/>
        <c:majorTickMark val="out"/>
        <c:minorTickMark val="none"/>
        <c:tickLblPos val="nextTo"/>
        <c:crossAx val="19775936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D82BFC-4D15-4556-ADE0-92A506B716B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82BFC-4D15-4556-ADE0-92A506B716B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82BFC-4D15-4556-ADE0-92A506B716B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82BFC-4D15-4556-ADE0-92A506B716B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3D82BFC-4D15-4556-ADE0-92A506B716B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D82BFC-4D15-4556-ADE0-92A506B716B0}"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EBB3B-F0F8-49B5-A5A7-79FB9B7E575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D82BFC-4D15-4556-ADE0-92A506B716B0}"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D82BFC-4D15-4556-ADE0-92A506B716B0}"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82BFC-4D15-4556-ADE0-92A506B716B0}"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3D82BFC-4D15-4556-ADE0-92A506B716B0}" type="datetimeFigureOut">
              <a:rPr lang="en-US" smtClean="0"/>
              <a:t>12/9/2024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DCEBB3B-F0F8-49B5-A5A7-79FB9B7E57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D82BFC-4D15-4556-ADE0-92A506B716B0}"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EBB3B-F0F8-49B5-A5A7-79FB9B7E57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3D82BFC-4D15-4556-ADE0-92A506B716B0}" type="datetimeFigureOut">
              <a:rPr lang="en-US" smtClean="0"/>
              <a:t>12/9/2024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DCEBB3B-F0F8-49B5-A5A7-79FB9B7E57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039221">
            <a:off x="648187" y="1508722"/>
            <a:ext cx="7394613" cy="1204306"/>
          </a:xfrm>
        </p:spPr>
        <p:txBody>
          <a:bodyPr>
            <a:normAutofit/>
          </a:bodyPr>
          <a:lstStyle/>
          <a:p>
            <a:r>
              <a:rPr lang="en-US" sz="4800" dirty="0" smtClean="0">
                <a:latin typeface="Gloucester MT Extra Condensed" pitchFamily="18" charset="0"/>
                <a:cs typeface="Times New Roman" pitchFamily="18" charset="0"/>
              </a:rPr>
              <a:t>Welcome to my presentation</a:t>
            </a:r>
            <a:endParaRPr lang="en-US" sz="4800" dirty="0">
              <a:latin typeface="Gloucester MT Extra Condensed" pitchFamily="18" charset="0"/>
              <a:cs typeface="Times New Roman" pitchFamily="18" charset="0"/>
            </a:endParaRPr>
          </a:p>
        </p:txBody>
      </p:sp>
    </p:spTree>
    <p:extLst>
      <p:ext uri="{BB962C8B-B14F-4D97-AF65-F5344CB8AC3E}">
        <p14:creationId xmlns:p14="http://schemas.microsoft.com/office/powerpoint/2010/main" val="3751377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Methodology:</a:t>
            </a:r>
            <a:r>
              <a:rPr lang="en-US" b="1" dirty="0"/>
              <a:t> </a:t>
            </a:r>
            <a:br>
              <a:rPr lang="en-US" b="1" dirty="0"/>
            </a:br>
            <a:endParaRPr lang="en-US" dirty="0"/>
          </a:p>
        </p:txBody>
      </p:sp>
      <p:sp>
        <p:nvSpPr>
          <p:cNvPr id="3" name="Content Placeholder 2"/>
          <p:cNvSpPr>
            <a:spLocks noGrp="1"/>
          </p:cNvSpPr>
          <p:nvPr>
            <p:ph idx="1"/>
          </p:nvPr>
        </p:nvSpPr>
        <p:spPr/>
        <p:txBody>
          <a:bodyPr/>
          <a:lstStyle/>
          <a:p>
            <a:r>
              <a:rPr lang="en-US" b="0" dirty="0">
                <a:latin typeface="Times New Roman" pitchFamily="18" charset="0"/>
                <a:cs typeface="Times New Roman" pitchFamily="18" charset="0"/>
              </a:rPr>
              <a:t>Traditional Machine Learning </a:t>
            </a:r>
            <a:r>
              <a:rPr lang="en-US" b="0" dirty="0" smtClean="0">
                <a:latin typeface="Times New Roman" pitchFamily="18" charset="0"/>
                <a:cs typeface="Times New Roman" pitchFamily="18" charset="0"/>
              </a:rPr>
              <a:t>Methods</a:t>
            </a:r>
          </a:p>
          <a:p>
            <a:r>
              <a:rPr lang="en-US" b="0" dirty="0">
                <a:latin typeface="Times New Roman" pitchFamily="18" charset="0"/>
                <a:cs typeface="Times New Roman" pitchFamily="18" charset="0"/>
              </a:rPr>
              <a:t>First, we will use traditional (or more conventional) machine learning techniques (e.g., regression, support vector machine, etc.) to build the classification model.</a:t>
            </a: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a:p>
            <a:r>
              <a:rPr lang="en-US" b="0" dirty="0">
                <a:latin typeface="Times New Roman" pitchFamily="18" charset="0"/>
                <a:cs typeface="Times New Roman" pitchFamily="18" charset="0"/>
              </a:rPr>
              <a:t/>
            </a:r>
            <a:br>
              <a:rPr lang="en-US" b="0" dirty="0">
                <a:latin typeface="Times New Roman" pitchFamily="18" charset="0"/>
                <a:cs typeface="Times New Roman" pitchFamily="18" charset="0"/>
              </a:rPr>
            </a:br>
            <a:r>
              <a:rPr lang="en-US" b="0" dirty="0">
                <a:latin typeface="Times New Roman" pitchFamily="18" charset="0"/>
                <a:cs typeface="Times New Roman" pitchFamily="18" charset="0"/>
              </a:rPr>
              <a:t>Deep </a:t>
            </a:r>
            <a:r>
              <a:rPr lang="en-US" b="0" dirty="0" smtClean="0">
                <a:latin typeface="Times New Roman" pitchFamily="18" charset="0"/>
                <a:cs typeface="Times New Roman" pitchFamily="18" charset="0"/>
              </a:rPr>
              <a:t>Learning</a:t>
            </a:r>
          </a:p>
          <a:p>
            <a:r>
              <a:rPr lang="en-US" b="0" dirty="0">
                <a:latin typeface="Times New Roman" pitchFamily="18" charset="0"/>
                <a:cs typeface="Times New Roman" pitchFamily="18" charset="0"/>
              </a:rPr>
              <a:t>To build models for image classification, we decided to use Convolutional Neural Networks since they are known to be one of the most effective types of neural networks for image classification. Next, we will build different deep learning models to classify cars</a:t>
            </a:r>
          </a:p>
        </p:txBody>
      </p:sp>
    </p:spTree>
    <p:extLst>
      <p:ext uri="{BB962C8B-B14F-4D97-AF65-F5344CB8AC3E}">
        <p14:creationId xmlns:p14="http://schemas.microsoft.com/office/powerpoint/2010/main" val="140470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 and Discussion:</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smtClean="0">
                <a:latin typeface="Times New Roman" pitchFamily="18" charset="0"/>
                <a:cs typeface="Times New Roman" pitchFamily="18" charset="0"/>
              </a:rPr>
              <a:t>Among all machine learning models used, the deep learning model (</a:t>
            </a:r>
            <a:r>
              <a:rPr lang="en-US" b="0" dirty="0" err="1" smtClean="0">
                <a:latin typeface="Times New Roman" pitchFamily="18" charset="0"/>
                <a:cs typeface="Times New Roman" pitchFamily="18" charset="0"/>
              </a:rPr>
              <a:t>EfficientNet</a:t>
            </a:r>
            <a:r>
              <a:rPr lang="en-US" b="0" dirty="0" smtClean="0">
                <a:latin typeface="Times New Roman" pitchFamily="18" charset="0"/>
                <a:cs typeface="Times New Roman" pitchFamily="18" charset="0"/>
              </a:rPr>
              <a:t> B1) was proven to be the best vehicle recognition model, with an accuracy above 71% on the validation set. Obviously, such accuracy is not high enough to conclude that such </a:t>
            </a:r>
            <a:r>
              <a:rPr lang="en-US" b="0" dirty="0" err="1" smtClean="0">
                <a:latin typeface="Times New Roman" pitchFamily="18" charset="0"/>
                <a:cs typeface="Times New Roman" pitchFamily="18" charset="0"/>
              </a:rPr>
              <a:t>EfficientNet</a:t>
            </a:r>
            <a:r>
              <a:rPr lang="en-US" b="0" dirty="0" smtClean="0">
                <a:latin typeface="Times New Roman" pitchFamily="18" charset="0"/>
                <a:cs typeface="Times New Roman" pitchFamily="18" charset="0"/>
              </a:rPr>
              <a:t> B1 can be incorporated into Automotive E-Commerce platforms, but the results are promising.</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1139404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3520440"/>
          </a:xfrm>
        </p:spPr>
        <p:txBody>
          <a:bodyPr/>
          <a:lstStyle/>
          <a:p>
            <a:r>
              <a:rPr lang="en-US" dirty="0" smtClean="0"/>
              <a:t>                </a:t>
            </a:r>
            <a:r>
              <a:rPr lang="en-US" sz="3600" dirty="0" smtClean="0">
                <a:latin typeface="Times New Roman" pitchFamily="18" charset="0"/>
                <a:cs typeface="Times New Roman" pitchFamily="18" charset="0"/>
              </a:rPr>
              <a:t>thank you everyone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89791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32668" y="1504546"/>
            <a:ext cx="6337150" cy="1204306"/>
          </a:xfrm>
        </p:spPr>
        <p:txBody>
          <a:bodyPr>
            <a:normAutofit/>
          </a:bodyPr>
          <a:lstStyle/>
          <a:p>
            <a:r>
              <a:rPr lang="en-US" dirty="0" smtClean="0">
                <a:latin typeface="Times New Roman" pitchFamily="18" charset="0"/>
                <a:cs typeface="Times New Roman" pitchFamily="18" charset="0"/>
              </a:rPr>
              <a:t>Project about Audi car user’s Classification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53541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520940" cy="548640"/>
          </a:xfrm>
        </p:spPr>
        <p:txBody>
          <a:bodyPr/>
          <a:lstStyle/>
          <a:p>
            <a:r>
              <a:rPr lang="en-US" b="1" dirty="0" smtClean="0"/>
              <a:t/>
            </a:r>
            <a:br>
              <a:rPr lang="en-US" b="1" dirty="0" smtClean="0"/>
            </a:br>
            <a:r>
              <a:rPr lang="en-US" b="1" dirty="0" smtClean="0">
                <a:latin typeface="Times New Roman" pitchFamily="18" charset="0"/>
                <a:cs typeface="Times New Roman" pitchFamily="18" charset="0"/>
              </a:rPr>
              <a:t>Introduction</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a:latin typeface="Times New Roman" pitchFamily="18" charset="0"/>
                <a:cs typeface="Times New Roman" pitchFamily="18" charset="0"/>
              </a:rPr>
              <a:t>Vehicle classification is a vital task in computer vision with applications in autonomous driving, traffic surveillance, and security systems. Traditional methods face limitations in handling complex vehicle patterns. Deep learning, particularly </a:t>
            </a:r>
            <a:r>
              <a:rPr lang="en-US" b="0" dirty="0" err="1">
                <a:latin typeface="Times New Roman" pitchFamily="18" charset="0"/>
                <a:cs typeface="Times New Roman" pitchFamily="18" charset="0"/>
              </a:rPr>
              <a:t>EfficientNet</a:t>
            </a:r>
            <a:r>
              <a:rPr lang="en-US" b="0" dirty="0">
                <a:latin typeface="Times New Roman" pitchFamily="18" charset="0"/>
                <a:cs typeface="Times New Roman" pitchFamily="18" charset="0"/>
              </a:rPr>
              <a:t>, offers a promising solution. This paper presents a Audi Car User’s classification system using </a:t>
            </a:r>
            <a:r>
              <a:rPr lang="en-US" b="0" dirty="0" err="1">
                <a:latin typeface="Times New Roman" pitchFamily="18" charset="0"/>
                <a:cs typeface="Times New Roman" pitchFamily="18" charset="0"/>
              </a:rPr>
              <a:t>EfficientNet</a:t>
            </a:r>
            <a:r>
              <a:rPr lang="en-US" b="0" dirty="0">
                <a:latin typeface="Times New Roman" pitchFamily="18" charset="0"/>
                <a:cs typeface="Times New Roman" pitchFamily="18" charset="0"/>
              </a:rPr>
              <a:t> B1. The system aims to accurately classify various types Audi Car users. The paper is </a:t>
            </a:r>
            <a:r>
              <a:rPr lang="en-US" b="0" dirty="0" err="1">
                <a:latin typeface="Times New Roman" pitchFamily="18" charset="0"/>
                <a:cs typeface="Times New Roman" pitchFamily="18" charset="0"/>
              </a:rPr>
              <a:t>organised</a:t>
            </a:r>
            <a:r>
              <a:rPr lang="en-US" b="0" dirty="0">
                <a:latin typeface="Times New Roman" pitchFamily="18" charset="0"/>
                <a:cs typeface="Times New Roman" pitchFamily="18" charset="0"/>
              </a:rPr>
              <a:t> into sections: related work, methodology, results, and </a:t>
            </a:r>
            <a:r>
              <a:rPr lang="en-US" b="0" dirty="0" smtClean="0">
                <a:latin typeface="Times New Roman" pitchFamily="18" charset="0"/>
                <a:cs typeface="Times New Roman" pitchFamily="18" charset="0"/>
              </a:rPr>
              <a:t>conclusion.</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1928860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29" y="381000"/>
            <a:ext cx="7520940" cy="548640"/>
          </a:xfrm>
        </p:spPr>
        <p:txBody>
          <a:bodyPr/>
          <a:lstStyle/>
          <a:p>
            <a:r>
              <a:rPr lang="en-US" b="1" dirty="0" smtClean="0"/>
              <a:t/>
            </a:r>
            <a:br>
              <a:rPr lang="en-US" b="1" dirty="0" smtClean="0"/>
            </a:br>
            <a:r>
              <a:rPr lang="en-US" b="1" dirty="0" smtClean="0">
                <a:latin typeface="Times New Roman" pitchFamily="18" charset="0"/>
                <a:cs typeface="Times New Roman" pitchFamily="18" charset="0"/>
              </a:rPr>
              <a:t>Background </a:t>
            </a:r>
            <a:r>
              <a:rPr lang="en-US" b="1" dirty="0">
                <a:latin typeface="Times New Roman" pitchFamily="18" charset="0"/>
                <a:cs typeface="Times New Roman" pitchFamily="18" charset="0"/>
              </a:rPr>
              <a:t>and Motivation</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a:latin typeface="Times New Roman" pitchFamily="18" charset="0"/>
                <a:cs typeface="Times New Roman" pitchFamily="18" charset="0"/>
              </a:rPr>
              <a:t>The dataset is split into training images and testing images (roughly 50–50% train-test split), and each car class has around 40 images in the training set and the same amount in the testing set as well.</a:t>
            </a:r>
          </a:p>
          <a:p>
            <a:endParaRPr lang="en-US" b="0" dirty="0">
              <a:latin typeface="Times New Roman" pitchFamily="18" charset="0"/>
              <a:cs typeface="Times New Roman" pitchFamily="18" charset="0"/>
            </a:endParaRPr>
          </a:p>
        </p:txBody>
      </p:sp>
      <p:pic>
        <p:nvPicPr>
          <p:cNvPr id="4" name="image13.png"/>
          <p:cNvPicPr/>
          <p:nvPr/>
        </p:nvPicPr>
        <p:blipFill>
          <a:blip r:embed="rId2"/>
          <a:srcRect/>
          <a:stretch>
            <a:fillRect/>
          </a:stretch>
        </p:blipFill>
        <p:spPr>
          <a:xfrm>
            <a:off x="1706562" y="2133600"/>
            <a:ext cx="5730875" cy="1219200"/>
          </a:xfrm>
          <a:prstGeom prst="rect">
            <a:avLst/>
          </a:prstGeom>
          <a:ln/>
        </p:spPr>
      </p:pic>
    </p:spTree>
    <p:extLst>
      <p:ext uri="{BB962C8B-B14F-4D97-AF65-F5344CB8AC3E}">
        <p14:creationId xmlns:p14="http://schemas.microsoft.com/office/powerpoint/2010/main" val="50727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457200"/>
          </a:xfrm>
        </p:spPr>
        <p:txBody>
          <a:bodyPr/>
          <a:lstStyle/>
          <a:p>
            <a:r>
              <a:rPr lang="en-US" sz="2000" dirty="0" smtClean="0"/>
              <a:t>                               </a:t>
            </a:r>
            <a:r>
              <a:rPr lang="en-US" sz="2400" dirty="0" smtClean="0">
                <a:latin typeface="Times New Roman" pitchFamily="18" charset="0"/>
                <a:cs typeface="Times New Roman" pitchFamily="18" charset="0"/>
              </a:rPr>
              <a:t>Questions &amp; answer</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6839537"/>
              </p:ext>
            </p:extLst>
          </p:nvPr>
        </p:nvGraphicFramePr>
        <p:xfrm>
          <a:off x="381001" y="685801"/>
          <a:ext cx="8534400" cy="5212290"/>
        </p:xfrm>
        <a:graphic>
          <a:graphicData uri="http://schemas.openxmlformats.org/drawingml/2006/table">
            <a:tbl>
              <a:tblPr firstRow="1" firstCol="1" bandRow="1">
                <a:tableStyleId>{D27102A9-8310-4765-A935-A1911B00CA55}</a:tableStyleId>
              </a:tblPr>
              <a:tblGrid>
                <a:gridCol w="3160657"/>
                <a:gridCol w="1182743"/>
                <a:gridCol w="4191000"/>
              </a:tblGrid>
              <a:tr h="405972">
                <a:tc>
                  <a:txBody>
                    <a:bodyPr/>
                    <a:lstStyle/>
                    <a:p>
                      <a:pPr marL="0" marR="0" algn="ctr">
                        <a:lnSpc>
                          <a:spcPct val="150000"/>
                        </a:lnSpc>
                        <a:spcBef>
                          <a:spcPts val="0"/>
                        </a:spcBef>
                        <a:spcAft>
                          <a:spcPts val="0"/>
                        </a:spcAft>
                      </a:pPr>
                      <a:r>
                        <a:rPr lang="en-US" sz="1000" dirty="0">
                          <a:effectLst/>
                          <a:latin typeface="Times New Roman" pitchFamily="18" charset="0"/>
                          <a:cs typeface="Times New Roman" pitchFamily="18" charset="0"/>
                        </a:rPr>
                        <a:t>Question Number</a:t>
                      </a:r>
                      <a:endParaRPr lang="en-US" sz="1000" dirty="0">
                        <a:effectLst/>
                        <a:latin typeface="Times New Roman" pitchFamily="18" charset="0"/>
                        <a:ea typeface="SimSun"/>
                        <a:cs typeface="Times New Roman" pitchFamily="18" charset="0"/>
                      </a:endParaRPr>
                    </a:p>
                  </a:txBody>
                  <a:tcPr marL="31963" marR="31963" marT="0" marB="0"/>
                </a:tc>
                <a:tc>
                  <a:txBody>
                    <a:bodyPr/>
                    <a:lstStyle/>
                    <a:p>
                      <a:pPr marL="0" marR="0" algn="ctr">
                        <a:lnSpc>
                          <a:spcPct val="150000"/>
                        </a:lnSpc>
                        <a:spcBef>
                          <a:spcPts val="0"/>
                        </a:spcBef>
                        <a:spcAft>
                          <a:spcPts val="0"/>
                        </a:spcAft>
                      </a:pPr>
                      <a:r>
                        <a:rPr lang="en-US" sz="1000" dirty="0">
                          <a:effectLst/>
                          <a:latin typeface="Times New Roman" pitchFamily="18" charset="0"/>
                          <a:cs typeface="Times New Roman" pitchFamily="18" charset="0"/>
                        </a:rPr>
                        <a:t>Question</a:t>
                      </a:r>
                      <a:endParaRPr lang="en-US" sz="1000" dirty="0">
                        <a:effectLst/>
                        <a:latin typeface="Times New Roman" pitchFamily="18" charset="0"/>
                        <a:ea typeface="SimSun"/>
                        <a:cs typeface="Times New Roman" pitchFamily="18" charset="0"/>
                      </a:endParaRPr>
                    </a:p>
                  </a:txBody>
                  <a:tcPr marL="31963" marR="31963" marT="0" marB="0"/>
                </a:tc>
                <a:tc>
                  <a:txBody>
                    <a:bodyPr/>
                    <a:lstStyle/>
                    <a:p>
                      <a:pPr marL="0" marR="0" algn="ctr">
                        <a:lnSpc>
                          <a:spcPct val="150000"/>
                        </a:lnSpc>
                        <a:spcBef>
                          <a:spcPts val="0"/>
                        </a:spcBef>
                        <a:spcAft>
                          <a:spcPts val="0"/>
                        </a:spcAft>
                      </a:pPr>
                      <a:r>
                        <a:rPr lang="en-US" sz="1000" dirty="0">
                          <a:effectLst/>
                          <a:latin typeface="Times New Roman" pitchFamily="18" charset="0"/>
                          <a:cs typeface="Times New Roman" pitchFamily="18" charset="0"/>
                        </a:rPr>
                        <a:t>Options</a:t>
                      </a:r>
                      <a:endParaRPr lang="en-US" sz="1000" dirty="0">
                        <a:effectLst/>
                        <a:latin typeface="Times New Roman" pitchFamily="18" charset="0"/>
                        <a:ea typeface="SimSun"/>
                        <a:cs typeface="Times New Roman" pitchFamily="18" charset="0"/>
                      </a:endParaRPr>
                    </a:p>
                  </a:txBody>
                  <a:tcPr marL="31963" marR="31963" marT="0" marB="0"/>
                </a:tc>
              </a:tr>
              <a:tr h="1536463">
                <a:tc>
                  <a:txBody>
                    <a:bodyPr/>
                    <a:lstStyle/>
                    <a:p>
                      <a:pPr marL="0" marR="0" algn="l">
                        <a:lnSpc>
                          <a:spcPct val="150000"/>
                        </a:lnSpc>
                        <a:spcBef>
                          <a:spcPts val="0"/>
                        </a:spcBef>
                        <a:spcAft>
                          <a:spcPts val="0"/>
                        </a:spcAft>
                      </a:pPr>
                      <a:r>
                        <a:rPr lang="en-US" sz="800" dirty="0">
                          <a:effectLst/>
                          <a:latin typeface="Times New Roman" pitchFamily="18" charset="0"/>
                          <a:cs typeface="Times New Roman" pitchFamily="18" charset="0"/>
                        </a:rPr>
                        <a:t>1</a:t>
                      </a:r>
                      <a:endParaRPr lang="en-US" sz="800" dirty="0">
                        <a:effectLst/>
                        <a:latin typeface="Times New Roman" pitchFamily="18" charset="0"/>
                        <a:ea typeface="SimSun"/>
                        <a:cs typeface="Times New Roman" pitchFamily="18" charset="0"/>
                      </a:endParaRPr>
                    </a:p>
                  </a:txBody>
                  <a:tcPr marL="31963" marR="31963" marT="0" marB="0"/>
                </a:tc>
                <a:tc>
                  <a:txBody>
                    <a:bodyPr/>
                    <a:lstStyle/>
                    <a:p>
                      <a:pPr marL="0" marR="0" algn="l">
                        <a:lnSpc>
                          <a:spcPct val="150000"/>
                        </a:lnSpc>
                        <a:spcBef>
                          <a:spcPts val="0"/>
                        </a:spcBef>
                        <a:spcAft>
                          <a:spcPts val="0"/>
                        </a:spcAft>
                      </a:pPr>
                      <a:r>
                        <a:rPr lang="en-US" sz="800" dirty="0">
                          <a:effectLst/>
                          <a:latin typeface="Times New Roman" pitchFamily="18" charset="0"/>
                          <a:cs typeface="Times New Roman" pitchFamily="18" charset="0"/>
                        </a:rPr>
                        <a:t>Which Audi model do you own?</a:t>
                      </a:r>
                      <a:endParaRPr lang="en-US" sz="800" dirty="0">
                        <a:effectLst/>
                        <a:latin typeface="Times New Roman" pitchFamily="18" charset="0"/>
                        <a:ea typeface="SimSun"/>
                        <a:cs typeface="Times New Roman" pitchFamily="18" charset="0"/>
                      </a:endParaRPr>
                    </a:p>
                  </a:txBody>
                  <a:tcPr marL="31963" marR="31963" marT="0" marB="0"/>
                </a:tc>
                <a:tc>
                  <a:txBody>
                    <a:bodyPr/>
                    <a:lstStyle/>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A1,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A3,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A4,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A5,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A6,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Q3,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Q5,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TT,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Other</a:t>
                      </a:r>
                      <a:endParaRPr lang="en-US" sz="800" dirty="0">
                        <a:effectLst/>
                        <a:latin typeface="Times New Roman" pitchFamily="18" charset="0"/>
                        <a:ea typeface="SimSun"/>
                        <a:cs typeface="Times New Roman" pitchFamily="18" charset="0"/>
                      </a:endParaRPr>
                    </a:p>
                  </a:txBody>
                  <a:tcPr marL="31963" marR="31963" marT="0" marB="0"/>
                </a:tc>
              </a:tr>
              <a:tr h="671324">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2</a:t>
                      </a:r>
                      <a:endParaRPr lang="en-US" sz="800">
                        <a:effectLst/>
                        <a:latin typeface="Times New Roman" pitchFamily="18" charset="0"/>
                        <a:ea typeface="SimSun"/>
                        <a:cs typeface="Times New Roman" pitchFamily="18" charset="0"/>
                      </a:endParaRPr>
                    </a:p>
                  </a:txBody>
                  <a:tcPr marL="31963" marR="31963" marT="0" marB="0"/>
                </a:tc>
                <a:tc>
                  <a:txBody>
                    <a:bodyPr/>
                    <a:lstStyle/>
                    <a:p>
                      <a:pPr marL="0" marR="0" algn="l">
                        <a:lnSpc>
                          <a:spcPct val="150000"/>
                        </a:lnSpc>
                        <a:spcBef>
                          <a:spcPts val="0"/>
                        </a:spcBef>
                        <a:spcAft>
                          <a:spcPts val="0"/>
                        </a:spcAft>
                      </a:pPr>
                      <a:r>
                        <a:rPr lang="en-US" sz="800" dirty="0">
                          <a:effectLst/>
                          <a:latin typeface="Times New Roman" pitchFamily="18" charset="0"/>
                          <a:cs typeface="Times New Roman" pitchFamily="18" charset="0"/>
                        </a:rPr>
                        <a:t>What is the year of your Audi car?</a:t>
                      </a:r>
                      <a:endParaRPr lang="en-US" sz="800" dirty="0">
                        <a:effectLst/>
                        <a:latin typeface="Times New Roman" pitchFamily="18" charset="0"/>
                        <a:ea typeface="SimSun"/>
                        <a:cs typeface="Times New Roman" pitchFamily="18" charset="0"/>
                      </a:endParaRPr>
                    </a:p>
                  </a:txBody>
                  <a:tcPr marL="31963" marR="31963" marT="0" marB="0"/>
                </a:tc>
                <a:tc>
                  <a:txBody>
                    <a:bodyPr/>
                    <a:lstStyle/>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2013–2014,</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 2015–2016,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2017–2018,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2019–2020</a:t>
                      </a:r>
                      <a:endParaRPr lang="en-US" sz="800" dirty="0">
                        <a:effectLst/>
                        <a:latin typeface="Times New Roman" pitchFamily="18" charset="0"/>
                        <a:ea typeface="SimSun"/>
                        <a:cs typeface="Times New Roman" pitchFamily="18" charset="0"/>
                      </a:endParaRPr>
                    </a:p>
                  </a:txBody>
                  <a:tcPr marL="31963" marR="31963" marT="0" marB="0"/>
                </a:tc>
              </a:tr>
              <a:tr h="844352">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3</a:t>
                      </a:r>
                      <a:endParaRPr lang="en-US" sz="800">
                        <a:effectLst/>
                        <a:latin typeface="Times New Roman" pitchFamily="18" charset="0"/>
                        <a:ea typeface="SimSun"/>
                        <a:cs typeface="Times New Roman" pitchFamily="18" charset="0"/>
                      </a:endParaRPr>
                    </a:p>
                  </a:txBody>
                  <a:tcPr marL="31963" marR="31963" marT="0" marB="0"/>
                </a:tc>
                <a:tc>
                  <a:txBody>
                    <a:bodyPr/>
                    <a:lstStyle/>
                    <a:p>
                      <a:pPr marL="0" marR="0" algn="l">
                        <a:lnSpc>
                          <a:spcPct val="150000"/>
                        </a:lnSpc>
                        <a:spcBef>
                          <a:spcPts val="0"/>
                        </a:spcBef>
                        <a:spcAft>
                          <a:spcPts val="0"/>
                        </a:spcAft>
                      </a:pPr>
                      <a:r>
                        <a:rPr lang="en-US" sz="800" dirty="0">
                          <a:effectLst/>
                          <a:latin typeface="Times New Roman" pitchFamily="18" charset="0"/>
                          <a:cs typeface="Times New Roman" pitchFamily="18" charset="0"/>
                        </a:rPr>
                        <a:t>What was the approximate price of your Audi car when purchased?</a:t>
                      </a:r>
                      <a:endParaRPr lang="en-US" sz="800" dirty="0">
                        <a:effectLst/>
                        <a:latin typeface="Times New Roman" pitchFamily="18" charset="0"/>
                        <a:ea typeface="SimSun"/>
                        <a:cs typeface="Times New Roman" pitchFamily="18" charset="0"/>
                      </a:endParaRPr>
                    </a:p>
                  </a:txBody>
                  <a:tcPr marL="31963" marR="31963" marT="0" marB="0"/>
                </a:tc>
                <a:tc>
                  <a:txBody>
                    <a:bodyPr/>
                    <a:lstStyle/>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Below $10,000,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$10,000–$15,000,</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 $15,000–$20,000,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$20,000–$30,000,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Above $30,000</a:t>
                      </a:r>
                      <a:endParaRPr lang="en-US" sz="800" dirty="0">
                        <a:effectLst/>
                        <a:latin typeface="Times New Roman" pitchFamily="18" charset="0"/>
                        <a:ea typeface="SimSun"/>
                        <a:cs typeface="Times New Roman" pitchFamily="18" charset="0"/>
                      </a:endParaRPr>
                    </a:p>
                  </a:txBody>
                  <a:tcPr marL="31963" marR="31963" marT="0" marB="0"/>
                </a:tc>
              </a:tr>
              <a:tr h="671324">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4</a:t>
                      </a:r>
                      <a:endParaRPr lang="en-US" sz="800">
                        <a:effectLst/>
                        <a:latin typeface="Times New Roman" pitchFamily="18" charset="0"/>
                        <a:ea typeface="SimSun"/>
                        <a:cs typeface="Times New Roman" pitchFamily="18" charset="0"/>
                      </a:endParaRPr>
                    </a:p>
                  </a:txBody>
                  <a:tcPr marL="31963" marR="31963" marT="0" marB="0"/>
                </a:tc>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How do you rate the value for money of your Audi car?</a:t>
                      </a:r>
                      <a:endParaRPr lang="en-US" sz="800">
                        <a:effectLst/>
                        <a:latin typeface="Times New Roman" pitchFamily="18" charset="0"/>
                        <a:ea typeface="SimSun"/>
                        <a:cs typeface="Times New Roman" pitchFamily="18" charset="0"/>
                      </a:endParaRPr>
                    </a:p>
                  </a:txBody>
                  <a:tcPr marL="31963" marR="31963" marT="0" marB="0"/>
                </a:tc>
                <a:tc>
                  <a:txBody>
                    <a:bodyPr/>
                    <a:lstStyle/>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Excellent,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Good,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Average,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Poor</a:t>
                      </a:r>
                      <a:endParaRPr lang="en-US" sz="800" dirty="0">
                        <a:effectLst/>
                        <a:latin typeface="Times New Roman" pitchFamily="18" charset="0"/>
                        <a:ea typeface="SimSun"/>
                        <a:cs typeface="Times New Roman" pitchFamily="18" charset="0"/>
                      </a:endParaRPr>
                    </a:p>
                  </a:txBody>
                  <a:tcPr marL="31963" marR="31963" marT="0" marB="0"/>
                </a:tc>
              </a:tr>
              <a:tr h="325268">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5</a:t>
                      </a:r>
                      <a:endParaRPr lang="en-US" sz="800">
                        <a:effectLst/>
                        <a:latin typeface="Times New Roman" pitchFamily="18" charset="0"/>
                        <a:ea typeface="SimSun"/>
                        <a:cs typeface="Times New Roman" pitchFamily="18" charset="0"/>
                      </a:endParaRPr>
                    </a:p>
                  </a:txBody>
                  <a:tcPr marL="31963" marR="31963" marT="0" marB="0"/>
                </a:tc>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What is the fuel type of your Audi car?</a:t>
                      </a:r>
                      <a:endParaRPr lang="en-US" sz="800">
                        <a:effectLst/>
                        <a:latin typeface="Times New Roman" pitchFamily="18" charset="0"/>
                        <a:ea typeface="SimSun"/>
                        <a:cs typeface="Times New Roman" pitchFamily="18" charset="0"/>
                      </a:endParaRPr>
                    </a:p>
                  </a:txBody>
                  <a:tcPr marL="31963" marR="31963" marT="0" marB="0"/>
                </a:tc>
                <a:tc>
                  <a:txBody>
                    <a:bodyPr/>
                    <a:lstStyle/>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Petrol,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Diesel</a:t>
                      </a:r>
                      <a:endParaRPr lang="en-US" sz="800" dirty="0">
                        <a:effectLst/>
                        <a:latin typeface="Times New Roman" pitchFamily="18" charset="0"/>
                        <a:ea typeface="SimSun"/>
                        <a:cs typeface="Times New Roman" pitchFamily="18" charset="0"/>
                      </a:endParaRPr>
                    </a:p>
                  </a:txBody>
                  <a:tcPr marL="31963" marR="31963" marT="0" marB="0"/>
                </a:tc>
              </a:tr>
              <a:tr h="498296">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6</a:t>
                      </a:r>
                      <a:endParaRPr lang="en-US" sz="800">
                        <a:effectLst/>
                        <a:latin typeface="Times New Roman" pitchFamily="18" charset="0"/>
                        <a:ea typeface="SimSun"/>
                        <a:cs typeface="Times New Roman" pitchFamily="18" charset="0"/>
                      </a:endParaRPr>
                    </a:p>
                  </a:txBody>
                  <a:tcPr marL="31963" marR="31963" marT="0" marB="0"/>
                </a:tc>
                <a:tc>
                  <a:txBody>
                    <a:bodyPr/>
                    <a:lstStyle/>
                    <a:p>
                      <a:pPr marL="0" marR="0" algn="l">
                        <a:lnSpc>
                          <a:spcPct val="150000"/>
                        </a:lnSpc>
                        <a:spcBef>
                          <a:spcPts val="0"/>
                        </a:spcBef>
                        <a:spcAft>
                          <a:spcPts val="0"/>
                        </a:spcAft>
                      </a:pPr>
                      <a:r>
                        <a:rPr lang="en-US" sz="800">
                          <a:effectLst/>
                          <a:latin typeface="Times New Roman" pitchFamily="18" charset="0"/>
                          <a:cs typeface="Times New Roman" pitchFamily="18" charset="0"/>
                        </a:rPr>
                        <a:t>What is the average fuel efficiency of your car (MPG)?</a:t>
                      </a:r>
                      <a:endParaRPr lang="en-US" sz="800">
                        <a:effectLst/>
                        <a:latin typeface="Times New Roman" pitchFamily="18" charset="0"/>
                        <a:ea typeface="SimSun"/>
                        <a:cs typeface="Times New Roman" pitchFamily="18" charset="0"/>
                      </a:endParaRPr>
                    </a:p>
                  </a:txBody>
                  <a:tcPr marL="31963" marR="31963" marT="0" marB="0"/>
                </a:tc>
                <a:tc>
                  <a:txBody>
                    <a:bodyPr/>
                    <a:lstStyle/>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Below 40 MPG,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40–60 MPG, </a:t>
                      </a:r>
                    </a:p>
                    <a:p>
                      <a:pPr marL="342900" marR="0" lvl="0" indent="-342900" algn="l">
                        <a:lnSpc>
                          <a:spcPct val="150000"/>
                        </a:lnSpc>
                        <a:spcBef>
                          <a:spcPts val="0"/>
                        </a:spcBef>
                        <a:spcAft>
                          <a:spcPts val="0"/>
                        </a:spcAft>
                        <a:buFont typeface="Symbol"/>
                        <a:buChar char=""/>
                      </a:pPr>
                      <a:r>
                        <a:rPr lang="en-US" sz="800" dirty="0">
                          <a:effectLst/>
                          <a:latin typeface="Times New Roman" pitchFamily="18" charset="0"/>
                          <a:cs typeface="Times New Roman" pitchFamily="18" charset="0"/>
                        </a:rPr>
                        <a:t>Above 60 MPG</a:t>
                      </a:r>
                      <a:endParaRPr lang="en-US" sz="800" dirty="0">
                        <a:effectLst/>
                        <a:latin typeface="Times New Roman" pitchFamily="18" charset="0"/>
                        <a:ea typeface="SimSun"/>
                        <a:cs typeface="Times New Roman" pitchFamily="18" charset="0"/>
                      </a:endParaRPr>
                    </a:p>
                  </a:txBody>
                  <a:tcPr marL="31963" marR="31963" marT="0" marB="0"/>
                </a:tc>
              </a:tr>
            </a:tbl>
          </a:graphicData>
        </a:graphic>
      </p:graphicFrame>
    </p:spTree>
    <p:extLst>
      <p:ext uri="{BB962C8B-B14F-4D97-AF65-F5344CB8AC3E}">
        <p14:creationId xmlns:p14="http://schemas.microsoft.com/office/powerpoint/2010/main" val="2787505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400" dirty="0">
                <a:latin typeface="Times New Roman" pitchFamily="18" charset="0"/>
                <a:cs typeface="Times New Roman" pitchFamily="18" charset="0"/>
              </a:rPr>
              <a:t>Questions &amp; answer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160017"/>
              </p:ext>
            </p:extLst>
          </p:nvPr>
        </p:nvGraphicFramePr>
        <p:xfrm>
          <a:off x="533401" y="990600"/>
          <a:ext cx="7696200" cy="4147950"/>
        </p:xfrm>
        <a:graphic>
          <a:graphicData uri="http://schemas.openxmlformats.org/drawingml/2006/table">
            <a:tbl>
              <a:tblPr firstRow="1" firstCol="1" bandRow="1">
                <a:tableStyleId>{D27102A9-8310-4765-A935-A1911B00CA55}</a:tableStyleId>
              </a:tblPr>
              <a:tblGrid>
                <a:gridCol w="3265482"/>
                <a:gridCol w="1817682"/>
                <a:gridCol w="2613036"/>
              </a:tblGrid>
              <a:tr h="434307">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7</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Have you observed a decline in fuel efficiency over time?</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Yes,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No</a:t>
                      </a:r>
                      <a:endParaRPr lang="en-US" sz="1050">
                        <a:effectLst/>
                        <a:latin typeface="Times New Roman" pitchFamily="18" charset="0"/>
                        <a:ea typeface="SimSun"/>
                        <a:cs typeface="Times New Roman" pitchFamily="18" charset="0"/>
                      </a:endParaRPr>
                    </a:p>
                  </a:txBody>
                  <a:tcPr marL="49720" marR="49720" marT="0" marB="0"/>
                </a:tc>
              </a:tr>
              <a:tr h="651460">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8</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0" marR="0" algn="l">
                        <a:lnSpc>
                          <a:spcPct val="150000"/>
                        </a:lnSpc>
                        <a:spcBef>
                          <a:spcPts val="0"/>
                        </a:spcBef>
                        <a:spcAft>
                          <a:spcPts val="0"/>
                        </a:spcAft>
                      </a:pPr>
                      <a:r>
                        <a:rPr lang="en-US" sz="1050">
                          <a:effectLst/>
                          <a:latin typeface="Times New Roman" pitchFamily="18" charset="0"/>
                          <a:cs typeface="Times New Roman" pitchFamily="18" charset="0"/>
                        </a:rPr>
                        <a:t>What is your car’s transmission type?</a:t>
                      </a:r>
                      <a:endParaRPr lang="en-US" sz="1050">
                        <a:effectLst/>
                        <a:latin typeface="Times New Roman" pitchFamily="18" charset="0"/>
                        <a:ea typeface="SimSun"/>
                        <a:cs typeface="Times New Roman" pitchFamily="18" charset="0"/>
                      </a:endParaRPr>
                    </a:p>
                  </a:txBody>
                  <a:tcPr marL="49720" marR="49720" marT="0" marB="0"/>
                </a:tc>
                <a:tc>
                  <a:txBody>
                    <a:bodyPr/>
                    <a:lstStyle/>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Manual,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Automatic,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Semi-Automatic</a:t>
                      </a:r>
                      <a:endParaRPr lang="en-US" sz="1050">
                        <a:effectLst/>
                        <a:latin typeface="Times New Roman" pitchFamily="18" charset="0"/>
                        <a:ea typeface="SimSun"/>
                        <a:cs typeface="Times New Roman" pitchFamily="18" charset="0"/>
                      </a:endParaRPr>
                    </a:p>
                  </a:txBody>
                  <a:tcPr marL="49720" marR="49720" marT="0" marB="0"/>
                </a:tc>
              </a:tr>
              <a:tr h="871541">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9</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0" marR="0" algn="l">
                        <a:lnSpc>
                          <a:spcPct val="150000"/>
                        </a:lnSpc>
                        <a:spcBef>
                          <a:spcPts val="0"/>
                        </a:spcBef>
                        <a:spcAft>
                          <a:spcPts val="0"/>
                        </a:spcAft>
                      </a:pPr>
                      <a:r>
                        <a:rPr lang="en-US" sz="1050">
                          <a:effectLst/>
                          <a:latin typeface="Times New Roman" pitchFamily="18" charset="0"/>
                          <a:cs typeface="Times New Roman" pitchFamily="18" charset="0"/>
                        </a:rPr>
                        <a:t>How would you rate the engine performance and handling of your Audi?</a:t>
                      </a:r>
                      <a:endParaRPr lang="en-US" sz="1050">
                        <a:effectLst/>
                        <a:latin typeface="Times New Roman" pitchFamily="18" charset="0"/>
                        <a:ea typeface="SimSun"/>
                        <a:cs typeface="Times New Roman" pitchFamily="18" charset="0"/>
                      </a:endParaRPr>
                    </a:p>
                  </a:txBody>
                  <a:tcPr marL="49720" marR="49720" marT="0" marB="0"/>
                </a:tc>
                <a:tc>
                  <a:txBody>
                    <a:bodyPr/>
                    <a:lstStyle/>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Excellent,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Good,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Average,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Poor</a:t>
                      </a:r>
                      <a:endParaRPr lang="en-US" sz="1050">
                        <a:effectLst/>
                        <a:latin typeface="Times New Roman" pitchFamily="18" charset="0"/>
                        <a:ea typeface="SimSun"/>
                        <a:cs typeface="Times New Roman" pitchFamily="18" charset="0"/>
                      </a:endParaRPr>
                    </a:p>
                  </a:txBody>
                  <a:tcPr marL="49720" marR="49720" marT="0" marB="0"/>
                </a:tc>
              </a:tr>
              <a:tr h="651460">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10</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How often do you perform maintenance?</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Every 6 months,</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 Annually, </a:t>
                      </a:r>
                    </a:p>
                    <a:p>
                      <a:pPr marL="342900" marR="0" lvl="0" indent="-342900" algn="l">
                        <a:lnSpc>
                          <a:spcPct val="150000"/>
                        </a:lnSpc>
                        <a:spcBef>
                          <a:spcPts val="0"/>
                        </a:spcBef>
                        <a:spcAft>
                          <a:spcPts val="0"/>
                        </a:spcAft>
                        <a:buFont typeface="Symbol"/>
                        <a:buChar char=""/>
                      </a:pPr>
                      <a:r>
                        <a:rPr lang="en-US" sz="1050">
                          <a:effectLst/>
                          <a:latin typeface="Times New Roman" pitchFamily="18" charset="0"/>
                          <a:cs typeface="Times New Roman" pitchFamily="18" charset="0"/>
                        </a:rPr>
                        <a:t>Only when needed</a:t>
                      </a:r>
                      <a:endParaRPr lang="en-US" sz="1050">
                        <a:effectLst/>
                        <a:latin typeface="Times New Roman" pitchFamily="18" charset="0"/>
                        <a:ea typeface="SimSun"/>
                        <a:cs typeface="Times New Roman" pitchFamily="18" charset="0"/>
                      </a:endParaRPr>
                    </a:p>
                  </a:txBody>
                  <a:tcPr marL="49720" marR="49720" marT="0" marB="0"/>
                </a:tc>
              </a:tr>
              <a:tr h="434307">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11</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Have you encountered major issues with your car?</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342900" marR="0" lvl="0" indent="-342900" algn="l">
                        <a:lnSpc>
                          <a:spcPct val="150000"/>
                        </a:lnSpc>
                        <a:spcBef>
                          <a:spcPts val="0"/>
                        </a:spcBef>
                        <a:spcAft>
                          <a:spcPts val="0"/>
                        </a:spcAft>
                        <a:buFont typeface="Symbol"/>
                        <a:buChar char=""/>
                      </a:pPr>
                      <a:r>
                        <a:rPr lang="en-US" sz="1050" dirty="0">
                          <a:effectLst/>
                          <a:latin typeface="Times New Roman" pitchFamily="18" charset="0"/>
                          <a:cs typeface="Times New Roman" pitchFamily="18" charset="0"/>
                        </a:rPr>
                        <a:t>Yes (Specify in comments), </a:t>
                      </a:r>
                    </a:p>
                    <a:p>
                      <a:pPr marL="342900" marR="0" lvl="0" indent="-342900" algn="l">
                        <a:lnSpc>
                          <a:spcPct val="150000"/>
                        </a:lnSpc>
                        <a:spcBef>
                          <a:spcPts val="0"/>
                        </a:spcBef>
                        <a:spcAft>
                          <a:spcPts val="0"/>
                        </a:spcAft>
                        <a:buFont typeface="Symbol"/>
                        <a:buChar char=""/>
                      </a:pPr>
                      <a:r>
                        <a:rPr lang="en-US" sz="1050" dirty="0">
                          <a:effectLst/>
                          <a:latin typeface="Times New Roman" pitchFamily="18" charset="0"/>
                          <a:cs typeface="Times New Roman" pitchFamily="18" charset="0"/>
                        </a:rPr>
                        <a:t>No</a:t>
                      </a:r>
                      <a:endParaRPr lang="en-US" sz="1050" dirty="0">
                        <a:effectLst/>
                        <a:latin typeface="Times New Roman" pitchFamily="18" charset="0"/>
                        <a:ea typeface="SimSun"/>
                        <a:cs typeface="Times New Roman" pitchFamily="18" charset="0"/>
                      </a:endParaRPr>
                    </a:p>
                  </a:txBody>
                  <a:tcPr marL="49720" marR="49720" marT="0" marB="0"/>
                </a:tc>
              </a:tr>
              <a:tr h="871541">
                <a:tc>
                  <a:txBody>
                    <a:bodyPr/>
                    <a:lstStyle/>
                    <a:p>
                      <a:pPr marL="0" marR="0" algn="l">
                        <a:lnSpc>
                          <a:spcPct val="150000"/>
                        </a:lnSpc>
                        <a:spcBef>
                          <a:spcPts val="0"/>
                        </a:spcBef>
                        <a:spcAft>
                          <a:spcPts val="0"/>
                        </a:spcAft>
                      </a:pPr>
                      <a:r>
                        <a:rPr lang="en-US" sz="1050">
                          <a:effectLst/>
                          <a:latin typeface="Times New Roman" pitchFamily="18" charset="0"/>
                          <a:cs typeface="Times New Roman" pitchFamily="18" charset="0"/>
                        </a:rPr>
                        <a:t>12</a:t>
                      </a:r>
                      <a:endParaRPr lang="en-US" sz="1050">
                        <a:effectLst/>
                        <a:latin typeface="Times New Roman" pitchFamily="18" charset="0"/>
                        <a:ea typeface="SimSun"/>
                        <a:cs typeface="Times New Roman" pitchFamily="18" charset="0"/>
                      </a:endParaRPr>
                    </a:p>
                  </a:txBody>
                  <a:tcPr marL="49720" marR="49720" marT="0" marB="0"/>
                </a:tc>
                <a:tc>
                  <a:txBody>
                    <a:bodyPr/>
                    <a:lstStyle/>
                    <a:p>
                      <a:pPr marL="0" marR="0" algn="l">
                        <a:lnSpc>
                          <a:spcPct val="150000"/>
                        </a:lnSpc>
                        <a:spcBef>
                          <a:spcPts val="0"/>
                        </a:spcBef>
                        <a:spcAft>
                          <a:spcPts val="0"/>
                        </a:spcAft>
                      </a:pPr>
                      <a:r>
                        <a:rPr lang="en-US" sz="1050" dirty="0">
                          <a:effectLst/>
                          <a:latin typeface="Times New Roman" pitchFamily="18" charset="0"/>
                          <a:cs typeface="Times New Roman" pitchFamily="18" charset="0"/>
                        </a:rPr>
                        <a:t>What is your Audi car’s current mileage?</a:t>
                      </a:r>
                      <a:endParaRPr lang="en-US" sz="1050" dirty="0">
                        <a:effectLst/>
                        <a:latin typeface="Times New Roman" pitchFamily="18" charset="0"/>
                        <a:ea typeface="SimSun"/>
                        <a:cs typeface="Times New Roman" pitchFamily="18" charset="0"/>
                      </a:endParaRPr>
                    </a:p>
                  </a:txBody>
                  <a:tcPr marL="49720" marR="49720" marT="0" marB="0"/>
                </a:tc>
                <a:tc>
                  <a:txBody>
                    <a:bodyPr/>
                    <a:lstStyle/>
                    <a:p>
                      <a:pPr marL="342900" marR="0" lvl="0" indent="-342900" algn="l">
                        <a:lnSpc>
                          <a:spcPct val="150000"/>
                        </a:lnSpc>
                        <a:spcBef>
                          <a:spcPts val="0"/>
                        </a:spcBef>
                        <a:spcAft>
                          <a:spcPts val="0"/>
                        </a:spcAft>
                        <a:buFont typeface="Symbol"/>
                        <a:buChar char=""/>
                      </a:pPr>
                      <a:r>
                        <a:rPr lang="en-US" sz="1050" dirty="0">
                          <a:effectLst/>
                          <a:latin typeface="Times New Roman" pitchFamily="18" charset="0"/>
                          <a:cs typeface="Times New Roman" pitchFamily="18" charset="0"/>
                        </a:rPr>
                        <a:t>Below 20,000 miles, </a:t>
                      </a:r>
                    </a:p>
                    <a:p>
                      <a:pPr marL="342900" marR="0" lvl="0" indent="-342900" algn="l">
                        <a:lnSpc>
                          <a:spcPct val="150000"/>
                        </a:lnSpc>
                        <a:spcBef>
                          <a:spcPts val="0"/>
                        </a:spcBef>
                        <a:spcAft>
                          <a:spcPts val="0"/>
                        </a:spcAft>
                        <a:buFont typeface="Symbol"/>
                        <a:buChar char=""/>
                      </a:pPr>
                      <a:r>
                        <a:rPr lang="en-US" sz="1050" dirty="0">
                          <a:effectLst/>
                          <a:latin typeface="Times New Roman" pitchFamily="18" charset="0"/>
                          <a:cs typeface="Times New Roman" pitchFamily="18" charset="0"/>
                        </a:rPr>
                        <a:t>20,000–50,000 miles, </a:t>
                      </a:r>
                    </a:p>
                    <a:p>
                      <a:pPr marL="342900" marR="0" lvl="0" indent="-342900" algn="l">
                        <a:lnSpc>
                          <a:spcPct val="150000"/>
                        </a:lnSpc>
                        <a:spcBef>
                          <a:spcPts val="0"/>
                        </a:spcBef>
                        <a:spcAft>
                          <a:spcPts val="0"/>
                        </a:spcAft>
                        <a:buFont typeface="Symbol"/>
                        <a:buChar char=""/>
                      </a:pPr>
                      <a:r>
                        <a:rPr lang="en-US" sz="1050" dirty="0">
                          <a:effectLst/>
                          <a:latin typeface="Times New Roman" pitchFamily="18" charset="0"/>
                          <a:cs typeface="Times New Roman" pitchFamily="18" charset="0"/>
                        </a:rPr>
                        <a:t>50,000–100,000 miles,</a:t>
                      </a:r>
                    </a:p>
                    <a:p>
                      <a:pPr marL="342900" marR="0" lvl="0" indent="-342900" algn="l">
                        <a:lnSpc>
                          <a:spcPct val="150000"/>
                        </a:lnSpc>
                        <a:spcBef>
                          <a:spcPts val="0"/>
                        </a:spcBef>
                        <a:spcAft>
                          <a:spcPts val="0"/>
                        </a:spcAft>
                        <a:buFont typeface="Symbol"/>
                        <a:buChar char=""/>
                      </a:pPr>
                      <a:r>
                        <a:rPr lang="en-US" sz="1050" dirty="0">
                          <a:effectLst/>
                          <a:latin typeface="Times New Roman" pitchFamily="18" charset="0"/>
                          <a:cs typeface="Times New Roman" pitchFamily="18" charset="0"/>
                        </a:rPr>
                        <a:t> Above 100,000 miles</a:t>
                      </a:r>
                      <a:endParaRPr lang="en-US" sz="1050" dirty="0">
                        <a:effectLst/>
                        <a:latin typeface="Times New Roman" pitchFamily="18" charset="0"/>
                        <a:ea typeface="SimSun"/>
                        <a:cs typeface="Times New Roman" pitchFamily="18" charset="0"/>
                      </a:endParaRPr>
                    </a:p>
                  </a:txBody>
                  <a:tcPr marL="49720" marR="49720" marT="0" marB="0"/>
                </a:tc>
              </a:tr>
            </a:tbl>
          </a:graphicData>
        </a:graphic>
      </p:graphicFrame>
    </p:spTree>
    <p:extLst>
      <p:ext uri="{BB962C8B-B14F-4D97-AF65-F5344CB8AC3E}">
        <p14:creationId xmlns:p14="http://schemas.microsoft.com/office/powerpoint/2010/main" val="2771530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Questions </a:t>
            </a:r>
            <a:r>
              <a:rPr lang="en-US" sz="2400" b="1" dirty="0">
                <a:latin typeface="Times New Roman" pitchFamily="18" charset="0"/>
                <a:cs typeface="Times New Roman" pitchFamily="18" charset="0"/>
              </a:rPr>
              <a:t>&amp; answer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9849365"/>
              </p:ext>
            </p:extLst>
          </p:nvPr>
        </p:nvGraphicFramePr>
        <p:xfrm>
          <a:off x="822325" y="1066800"/>
          <a:ext cx="7521576" cy="4145280"/>
        </p:xfrm>
        <a:graphic>
          <a:graphicData uri="http://schemas.openxmlformats.org/drawingml/2006/table">
            <a:tbl>
              <a:tblPr firstRow="1" firstCol="1" bandRow="1">
                <a:tableStyleId>{5FD0F851-EC5A-4D38-B0AD-8093EC10F338}</a:tableStyleId>
              </a:tblPr>
              <a:tblGrid>
                <a:gridCol w="2507192"/>
                <a:gridCol w="2507192"/>
                <a:gridCol w="2507192"/>
              </a:tblGrid>
              <a:tr h="1295400">
                <a:tc>
                  <a:txBody>
                    <a:bodyPr/>
                    <a:lstStyle/>
                    <a:p>
                      <a:pPr marL="0" marR="0" algn="l">
                        <a:lnSpc>
                          <a:spcPct val="150000"/>
                        </a:lnSpc>
                        <a:spcBef>
                          <a:spcPts val="0"/>
                        </a:spcBef>
                        <a:spcAft>
                          <a:spcPts val="0"/>
                        </a:spcAft>
                      </a:pPr>
                      <a:r>
                        <a:rPr lang="en-US" sz="1200" dirty="0">
                          <a:effectLst/>
                          <a:latin typeface="Times New Roman" pitchFamily="18" charset="0"/>
                          <a:cs typeface="Times New Roman" pitchFamily="18" charset="0"/>
                        </a:rPr>
                        <a:t>13</a:t>
                      </a:r>
                      <a:endParaRPr lang="en-US" sz="1200" dirty="0">
                        <a:effectLst/>
                        <a:latin typeface="Times New Roman" pitchFamily="18" charset="0"/>
                        <a:ea typeface="SimSun"/>
                        <a:cs typeface="Times New Roman" pitchFamily="18" charset="0"/>
                      </a:endParaRPr>
                    </a:p>
                  </a:txBody>
                  <a:tcPr marL="68580" marR="68580" marT="0" marB="0"/>
                </a:tc>
                <a:tc>
                  <a:txBody>
                    <a:bodyPr/>
                    <a:lstStyle/>
                    <a:p>
                      <a:pPr marL="0" marR="0" algn="l">
                        <a:lnSpc>
                          <a:spcPct val="150000"/>
                        </a:lnSpc>
                        <a:spcBef>
                          <a:spcPts val="0"/>
                        </a:spcBef>
                        <a:spcAft>
                          <a:spcPts val="0"/>
                        </a:spcAft>
                      </a:pPr>
                      <a:r>
                        <a:rPr lang="en-US" sz="1200">
                          <a:effectLst/>
                          <a:latin typeface="Times New Roman" pitchFamily="18" charset="0"/>
                          <a:cs typeface="Times New Roman" pitchFamily="18" charset="0"/>
                        </a:rPr>
                        <a:t>What feature of your Audi do you appreciate the most?</a:t>
                      </a:r>
                      <a:endParaRPr lang="en-US" sz="1200">
                        <a:effectLst/>
                        <a:latin typeface="Times New Roman" pitchFamily="18" charset="0"/>
                        <a:ea typeface="SimSun"/>
                        <a:cs typeface="Times New Roman" pitchFamily="18" charset="0"/>
                      </a:endParaRPr>
                    </a:p>
                  </a:txBody>
                  <a:tcPr marL="68580" marR="68580" marT="0" marB="0"/>
                </a:tc>
                <a:tc>
                  <a:txBody>
                    <a:bodyPr/>
                    <a:lstStyle/>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Fuel efficiency, </a:t>
                      </a:r>
                    </a:p>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Interior design,</a:t>
                      </a:r>
                    </a:p>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 Engine performance, </a:t>
                      </a:r>
                    </a:p>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Technology and features</a:t>
                      </a:r>
                      <a:endParaRPr lang="en-US" sz="1200">
                        <a:effectLst/>
                        <a:latin typeface="Times New Roman" pitchFamily="18" charset="0"/>
                        <a:ea typeface="SimSun"/>
                        <a:cs typeface="Times New Roman" pitchFamily="18" charset="0"/>
                      </a:endParaRPr>
                    </a:p>
                  </a:txBody>
                  <a:tcPr marL="68580" marR="68580" marT="0" marB="0"/>
                </a:tc>
              </a:tr>
              <a:tr h="838200">
                <a:tc>
                  <a:txBody>
                    <a:bodyPr/>
                    <a:lstStyle/>
                    <a:p>
                      <a:pPr marL="0" marR="0" algn="l">
                        <a:lnSpc>
                          <a:spcPct val="150000"/>
                        </a:lnSpc>
                        <a:spcBef>
                          <a:spcPts val="0"/>
                        </a:spcBef>
                        <a:spcAft>
                          <a:spcPts val="0"/>
                        </a:spcAft>
                      </a:pPr>
                      <a:r>
                        <a:rPr lang="en-US" sz="1200">
                          <a:effectLst/>
                          <a:latin typeface="Times New Roman" pitchFamily="18" charset="0"/>
                          <a:cs typeface="Times New Roman" pitchFamily="18" charset="0"/>
                        </a:rPr>
                        <a:t>14</a:t>
                      </a:r>
                      <a:endParaRPr lang="en-US" sz="1200">
                        <a:effectLst/>
                        <a:latin typeface="Times New Roman" pitchFamily="18" charset="0"/>
                        <a:ea typeface="SimSun"/>
                        <a:cs typeface="Times New Roman" pitchFamily="18" charset="0"/>
                      </a:endParaRPr>
                    </a:p>
                  </a:txBody>
                  <a:tcPr marL="68580" marR="68580" marT="0" marB="0"/>
                </a:tc>
                <a:tc>
                  <a:txBody>
                    <a:bodyPr/>
                    <a:lstStyle/>
                    <a:p>
                      <a:pPr marL="0" marR="0" algn="l">
                        <a:lnSpc>
                          <a:spcPct val="150000"/>
                        </a:lnSpc>
                        <a:spcBef>
                          <a:spcPts val="0"/>
                        </a:spcBef>
                        <a:spcAft>
                          <a:spcPts val="0"/>
                        </a:spcAft>
                      </a:pPr>
                      <a:r>
                        <a:rPr lang="en-US" sz="1200" dirty="0">
                          <a:effectLst/>
                          <a:latin typeface="Times New Roman" pitchFamily="18" charset="0"/>
                          <a:cs typeface="Times New Roman" pitchFamily="18" charset="0"/>
                        </a:rPr>
                        <a:t>Was your Audi car purchased new or used?</a:t>
                      </a:r>
                      <a:endParaRPr lang="en-US" sz="1200" dirty="0">
                        <a:effectLst/>
                        <a:latin typeface="Times New Roman" pitchFamily="18" charset="0"/>
                        <a:ea typeface="SimSun"/>
                        <a:cs typeface="Times New Roman" pitchFamily="18" charset="0"/>
                      </a:endParaRPr>
                    </a:p>
                  </a:txBody>
                  <a:tcPr marL="68580" marR="68580" marT="0" marB="0"/>
                </a:tc>
                <a:tc>
                  <a:txBody>
                    <a:bodyPr/>
                    <a:lstStyle/>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New, </a:t>
                      </a:r>
                    </a:p>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Used</a:t>
                      </a:r>
                      <a:endParaRPr lang="en-US" sz="1200">
                        <a:effectLst/>
                        <a:latin typeface="Times New Roman" pitchFamily="18" charset="0"/>
                        <a:ea typeface="SimSun"/>
                        <a:cs typeface="Times New Roman" pitchFamily="18" charset="0"/>
                      </a:endParaRPr>
                    </a:p>
                  </a:txBody>
                  <a:tcPr marL="68580" marR="68580" marT="0" marB="0"/>
                </a:tc>
              </a:tr>
              <a:tr h="670560">
                <a:tc>
                  <a:txBody>
                    <a:bodyPr/>
                    <a:lstStyle/>
                    <a:p>
                      <a:pPr marL="0" marR="0" algn="l">
                        <a:lnSpc>
                          <a:spcPct val="150000"/>
                        </a:lnSpc>
                        <a:spcBef>
                          <a:spcPts val="0"/>
                        </a:spcBef>
                        <a:spcAft>
                          <a:spcPts val="0"/>
                        </a:spcAft>
                      </a:pPr>
                      <a:r>
                        <a:rPr lang="en-US" sz="1200">
                          <a:effectLst/>
                          <a:latin typeface="Times New Roman" pitchFamily="18" charset="0"/>
                          <a:cs typeface="Times New Roman" pitchFamily="18" charset="0"/>
                        </a:rPr>
                        <a:t>15</a:t>
                      </a:r>
                      <a:endParaRPr lang="en-US" sz="1200">
                        <a:effectLst/>
                        <a:latin typeface="Times New Roman" pitchFamily="18" charset="0"/>
                        <a:ea typeface="SimSun"/>
                        <a:cs typeface="Times New Roman" pitchFamily="18" charset="0"/>
                      </a:endParaRPr>
                    </a:p>
                  </a:txBody>
                  <a:tcPr marL="68580" marR="68580" marT="0" marB="0"/>
                </a:tc>
                <a:tc>
                  <a:txBody>
                    <a:bodyPr/>
                    <a:lstStyle/>
                    <a:p>
                      <a:pPr marL="0" marR="0" algn="l">
                        <a:lnSpc>
                          <a:spcPct val="150000"/>
                        </a:lnSpc>
                        <a:spcBef>
                          <a:spcPts val="0"/>
                        </a:spcBef>
                        <a:spcAft>
                          <a:spcPts val="0"/>
                        </a:spcAft>
                      </a:pPr>
                      <a:r>
                        <a:rPr lang="en-US" sz="1200" dirty="0">
                          <a:effectLst/>
                          <a:latin typeface="Times New Roman" pitchFamily="18" charset="0"/>
                          <a:cs typeface="Times New Roman" pitchFamily="18" charset="0"/>
                        </a:rPr>
                        <a:t>Are you planning to purchase another Audi in the future?</a:t>
                      </a:r>
                      <a:endParaRPr lang="en-US" sz="1200" dirty="0">
                        <a:effectLst/>
                        <a:latin typeface="Times New Roman" pitchFamily="18" charset="0"/>
                        <a:ea typeface="SimSun"/>
                        <a:cs typeface="Times New Roman" pitchFamily="18" charset="0"/>
                      </a:endParaRPr>
                    </a:p>
                  </a:txBody>
                  <a:tcPr marL="68580" marR="68580" marT="0" marB="0"/>
                </a:tc>
                <a:tc>
                  <a:txBody>
                    <a:bodyPr/>
                    <a:lstStyle/>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Yes, </a:t>
                      </a:r>
                    </a:p>
                    <a:p>
                      <a:pPr marL="342900" marR="0" lvl="0" indent="-342900" algn="l">
                        <a:lnSpc>
                          <a:spcPct val="150000"/>
                        </a:lnSpc>
                        <a:spcBef>
                          <a:spcPts val="0"/>
                        </a:spcBef>
                        <a:spcAft>
                          <a:spcPts val="0"/>
                        </a:spcAft>
                        <a:buFont typeface="Symbol"/>
                        <a:buChar char=""/>
                      </a:pPr>
                      <a:r>
                        <a:rPr lang="en-US" sz="1200">
                          <a:effectLst/>
                          <a:latin typeface="Times New Roman" pitchFamily="18" charset="0"/>
                          <a:cs typeface="Times New Roman" pitchFamily="18" charset="0"/>
                        </a:rPr>
                        <a:t>No</a:t>
                      </a:r>
                      <a:endParaRPr lang="en-US" sz="1200">
                        <a:effectLst/>
                        <a:latin typeface="Times New Roman" pitchFamily="18" charset="0"/>
                        <a:ea typeface="SimSun"/>
                        <a:cs typeface="Times New Roman" pitchFamily="18" charset="0"/>
                      </a:endParaRPr>
                    </a:p>
                  </a:txBody>
                  <a:tcPr marL="68580" marR="68580" marT="0" marB="0"/>
                </a:tc>
              </a:tr>
              <a:tr h="1341120">
                <a:tc>
                  <a:txBody>
                    <a:bodyPr/>
                    <a:lstStyle/>
                    <a:p>
                      <a:pPr marL="0" marR="0" algn="l">
                        <a:lnSpc>
                          <a:spcPct val="150000"/>
                        </a:lnSpc>
                        <a:spcBef>
                          <a:spcPts val="0"/>
                        </a:spcBef>
                        <a:spcAft>
                          <a:spcPts val="0"/>
                        </a:spcAft>
                      </a:pPr>
                      <a:r>
                        <a:rPr lang="en-US" sz="1200">
                          <a:effectLst/>
                          <a:latin typeface="Times New Roman" pitchFamily="18" charset="0"/>
                          <a:cs typeface="Times New Roman" pitchFamily="18" charset="0"/>
                        </a:rPr>
                        <a:t>16</a:t>
                      </a:r>
                      <a:endParaRPr lang="en-US" sz="1200">
                        <a:effectLst/>
                        <a:latin typeface="Times New Roman" pitchFamily="18" charset="0"/>
                        <a:ea typeface="SimSun"/>
                        <a:cs typeface="Times New Roman" pitchFamily="18" charset="0"/>
                      </a:endParaRPr>
                    </a:p>
                  </a:txBody>
                  <a:tcPr marL="68580" marR="68580" marT="0" marB="0"/>
                </a:tc>
                <a:tc>
                  <a:txBody>
                    <a:bodyPr/>
                    <a:lstStyle/>
                    <a:p>
                      <a:pPr marL="0" marR="0" algn="l">
                        <a:lnSpc>
                          <a:spcPct val="150000"/>
                        </a:lnSpc>
                        <a:spcBef>
                          <a:spcPts val="0"/>
                        </a:spcBef>
                        <a:spcAft>
                          <a:spcPts val="0"/>
                        </a:spcAft>
                      </a:pPr>
                      <a:r>
                        <a:rPr lang="en-US" sz="1200" dirty="0">
                          <a:effectLst/>
                          <a:latin typeface="Times New Roman" pitchFamily="18" charset="0"/>
                          <a:cs typeface="Times New Roman" pitchFamily="18" charset="0"/>
                        </a:rPr>
                        <a:t>Would you recommend your Audi model to others?</a:t>
                      </a:r>
                      <a:endParaRPr lang="en-US" sz="1200" dirty="0">
                        <a:effectLst/>
                        <a:latin typeface="Times New Roman" pitchFamily="18" charset="0"/>
                        <a:ea typeface="SimSun"/>
                        <a:cs typeface="Times New Roman" pitchFamily="18" charset="0"/>
                      </a:endParaRPr>
                    </a:p>
                  </a:txBody>
                  <a:tcPr marL="68580" marR="68580" marT="0" marB="0"/>
                </a:tc>
                <a:tc>
                  <a:txBody>
                    <a:bodyPr/>
                    <a:lstStyle/>
                    <a:p>
                      <a:pPr marL="342900" marR="0" lvl="0" indent="-342900" algn="l">
                        <a:lnSpc>
                          <a:spcPct val="150000"/>
                        </a:lnSpc>
                        <a:spcBef>
                          <a:spcPts val="0"/>
                        </a:spcBef>
                        <a:spcAft>
                          <a:spcPts val="0"/>
                        </a:spcAft>
                        <a:buFont typeface="Symbol"/>
                        <a:buChar char=""/>
                      </a:pPr>
                      <a:r>
                        <a:rPr lang="en-US" sz="1200" dirty="0">
                          <a:effectLst/>
                          <a:latin typeface="Times New Roman" pitchFamily="18" charset="0"/>
                          <a:cs typeface="Times New Roman" pitchFamily="18" charset="0"/>
                        </a:rPr>
                        <a:t>Yes, </a:t>
                      </a:r>
                    </a:p>
                    <a:p>
                      <a:pPr marL="342900" marR="0" lvl="0" indent="-342900" algn="l">
                        <a:lnSpc>
                          <a:spcPct val="150000"/>
                        </a:lnSpc>
                        <a:spcBef>
                          <a:spcPts val="0"/>
                        </a:spcBef>
                        <a:spcAft>
                          <a:spcPts val="0"/>
                        </a:spcAft>
                        <a:buFont typeface="Symbol"/>
                        <a:buChar char=""/>
                      </a:pPr>
                      <a:r>
                        <a:rPr lang="en-US" sz="1200" dirty="0">
                          <a:effectLst/>
                          <a:latin typeface="Times New Roman" pitchFamily="18" charset="0"/>
                          <a:cs typeface="Times New Roman" pitchFamily="18" charset="0"/>
                        </a:rPr>
                        <a:t>No</a:t>
                      </a:r>
                      <a:endParaRPr lang="en-US" sz="1200" dirty="0">
                        <a:effectLst/>
                        <a:latin typeface="Times New Roman" pitchFamily="18" charset="0"/>
                        <a:ea typeface="SimSun"/>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822325" y="1519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7063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609600"/>
          </a:xfrm>
        </p:spPr>
        <p:txBody>
          <a:bodyPr/>
          <a:lstStyle/>
          <a:p>
            <a:r>
              <a:rPr lang="en-US" sz="2400" dirty="0" smtClean="0"/>
              <a:t>             </a:t>
            </a:r>
            <a:r>
              <a:rPr lang="en-US" sz="2400" b="1" dirty="0" smtClean="0">
                <a:latin typeface="Times New Roman" pitchFamily="18" charset="0"/>
                <a:cs typeface="Times New Roman" pitchFamily="18" charset="0"/>
              </a:rPr>
              <a:t>Pivot table with bar charts</a:t>
            </a:r>
            <a:endParaRPr lang="en-US" sz="24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8710617"/>
              </p:ext>
            </p:extLst>
          </p:nvPr>
        </p:nvGraphicFramePr>
        <p:xfrm>
          <a:off x="152400" y="762000"/>
          <a:ext cx="4495799" cy="3579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1944615017"/>
              </p:ext>
            </p:extLst>
          </p:nvPr>
        </p:nvGraphicFramePr>
        <p:xfrm>
          <a:off x="5029200" y="914400"/>
          <a:ext cx="39624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9761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Pivot table with bar charts</a:t>
            </a:r>
          </a:p>
        </p:txBody>
      </p:sp>
      <p:graphicFrame>
        <p:nvGraphicFramePr>
          <p:cNvPr id="4" name="Content Placeholder 3"/>
          <p:cNvGraphicFramePr>
            <a:graphicFrameLocks noGrp="1"/>
          </p:cNvGraphicFramePr>
          <p:nvPr>
            <p:ph idx="1"/>
          </p:nvPr>
        </p:nvGraphicFramePr>
        <p:xfrm>
          <a:off x="822325" y="1100138"/>
          <a:ext cx="7521575" cy="35798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7813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73</TotalTime>
  <Words>581</Words>
  <Application>Microsoft Office PowerPoint</Application>
  <PresentationFormat>On-screen Show (4:3)</PresentationFormat>
  <Paragraphs>109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Welcome to my presentation</vt:lpstr>
      <vt:lpstr>Project about Audi car user’s Classification</vt:lpstr>
      <vt:lpstr> Introduction </vt:lpstr>
      <vt:lpstr> Background and Motivation </vt:lpstr>
      <vt:lpstr>                               Questions &amp; answer</vt:lpstr>
      <vt:lpstr>                     Questions &amp; answer</vt:lpstr>
      <vt:lpstr>                           Questions &amp; answer</vt:lpstr>
      <vt:lpstr>             Pivot table with bar charts</vt:lpstr>
      <vt:lpstr>Pivot table with bar charts</vt:lpstr>
      <vt:lpstr>Methodology:  </vt:lpstr>
      <vt:lpstr>Conclusion and Discussion: </vt:lpstr>
      <vt:lpstr>                thank you everyone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ASUS</dc:creator>
  <cp:lastModifiedBy>ASUS</cp:lastModifiedBy>
  <cp:revision>9</cp:revision>
  <dcterms:created xsi:type="dcterms:W3CDTF">2024-11-12T12:18:58Z</dcterms:created>
  <dcterms:modified xsi:type="dcterms:W3CDTF">2024-12-09T13:05:05Z</dcterms:modified>
</cp:coreProperties>
</file>