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AE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A22E7-D815-4CDC-B98A-DA49D21E3F14}" v="8" dt="2024-09-11T09:51:22.1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dravid" userId="f4a73da226545376" providerId="LiveId" clId="{245A22E7-D815-4CDC-B98A-DA49D21E3F14}"/>
    <pc:docChg chg="undo custSel addSld delSld modSld sldOrd">
      <pc:chgData name="tony dravid" userId="f4a73da226545376" providerId="LiveId" clId="{245A22E7-D815-4CDC-B98A-DA49D21E3F14}" dt="2024-09-11T10:04:10.199" v="333"/>
      <pc:docMkLst>
        <pc:docMk/>
      </pc:docMkLst>
      <pc:sldChg chg="addSp delSp modSp mod ord">
        <pc:chgData name="tony dravid" userId="f4a73da226545376" providerId="LiveId" clId="{245A22E7-D815-4CDC-B98A-DA49D21E3F14}" dt="2024-09-11T10:04:10.199" v="333"/>
        <pc:sldMkLst>
          <pc:docMk/>
          <pc:sldMk cId="0" sldId="256"/>
        </pc:sldMkLst>
        <pc:spChg chg="mod">
          <ac:chgData name="tony dravid" userId="f4a73da226545376" providerId="LiveId" clId="{245A22E7-D815-4CDC-B98A-DA49D21E3F14}" dt="2024-09-11T09:43:51.624" v="197" actId="207"/>
          <ac:spMkLst>
            <pc:docMk/>
            <pc:sldMk cId="0" sldId="256"/>
            <ac:spMk id="3" creationId="{00000000-0000-0000-0000-000000000000}"/>
          </ac:spMkLst>
        </pc:spChg>
        <pc:spChg chg="mod">
          <ac:chgData name="tony dravid" userId="f4a73da226545376" providerId="LiveId" clId="{245A22E7-D815-4CDC-B98A-DA49D21E3F14}" dt="2024-09-11T09:43:51.624" v="197" actId="207"/>
          <ac:spMkLst>
            <pc:docMk/>
            <pc:sldMk cId="0" sldId="256"/>
            <ac:spMk id="4" creationId="{00000000-0000-0000-0000-000000000000}"/>
          </ac:spMkLst>
        </pc:spChg>
        <pc:spChg chg="mod">
          <ac:chgData name="tony dravid" userId="f4a73da226545376" providerId="LiveId" clId="{245A22E7-D815-4CDC-B98A-DA49D21E3F14}" dt="2024-09-11T09:57:02.015" v="290" actId="1076"/>
          <ac:spMkLst>
            <pc:docMk/>
            <pc:sldMk cId="0" sldId="256"/>
            <ac:spMk id="5" creationId="{00000000-0000-0000-0000-000000000000}"/>
          </ac:spMkLst>
        </pc:spChg>
        <pc:spChg chg="mod">
          <ac:chgData name="tony dravid" userId="f4a73da226545376" providerId="LiveId" clId="{245A22E7-D815-4CDC-B98A-DA49D21E3F14}" dt="2024-09-11T09:43:51.624" v="196" actId="207"/>
          <ac:spMkLst>
            <pc:docMk/>
            <pc:sldMk cId="0" sldId="256"/>
            <ac:spMk id="6" creationId="{00000000-0000-0000-0000-000000000000}"/>
          </ac:spMkLst>
        </pc:spChg>
        <pc:spChg chg="add del mod">
          <ac:chgData name="tony dravid" userId="f4a73da226545376" providerId="LiveId" clId="{245A22E7-D815-4CDC-B98A-DA49D21E3F14}" dt="2024-09-11T09:37:03.209" v="134" actId="11529"/>
          <ac:spMkLst>
            <pc:docMk/>
            <pc:sldMk cId="0" sldId="256"/>
            <ac:spMk id="8" creationId="{1BF034F1-143E-5DC1-C1A8-2EBC75E27859}"/>
          </ac:spMkLst>
        </pc:spChg>
        <pc:spChg chg="mod">
          <ac:chgData name="tony dravid" userId="f4a73da226545376" providerId="LiveId" clId="{245A22E7-D815-4CDC-B98A-DA49D21E3F14}" dt="2024-09-11T09:51:22.120" v="247"/>
          <ac:spMkLst>
            <pc:docMk/>
            <pc:sldMk cId="0" sldId="256"/>
            <ac:spMk id="11" creationId="{00000000-0000-0000-0000-000000000000}"/>
          </ac:spMkLst>
        </pc:spChg>
        <pc:spChg chg="mod">
          <ac:chgData name="tony dravid" userId="f4a73da226545376" providerId="LiveId" clId="{245A22E7-D815-4CDC-B98A-DA49D21E3F14}" dt="2024-09-11T08:36:37.294" v="96"/>
          <ac:spMkLst>
            <pc:docMk/>
            <pc:sldMk cId="0" sldId="256"/>
            <ac:spMk id="14" creationId="{D55ADE35-C35B-07C1-F5AA-C33B3DDB802E}"/>
          </ac:spMkLst>
        </pc:spChg>
        <pc:grpChg chg="mod">
          <ac:chgData name="tony dravid" userId="f4a73da226545376" providerId="LiveId" clId="{245A22E7-D815-4CDC-B98A-DA49D21E3F14}" dt="2024-09-11T09:43:51.624" v="197" actId="207"/>
          <ac:grpSpMkLst>
            <pc:docMk/>
            <pc:sldMk cId="0" sldId="256"/>
            <ac:grpSpMk id="2" creationId="{00000000-0000-0000-0000-000000000000}"/>
          </ac:grpSpMkLst>
        </pc:grpChg>
        <pc:inkChg chg="add del">
          <ac:chgData name="tony dravid" userId="f4a73da226545376" providerId="LiveId" clId="{245A22E7-D815-4CDC-B98A-DA49D21E3F14}" dt="2024-09-11T09:38:15.270" v="142" actId="9405"/>
          <ac:inkMkLst>
            <pc:docMk/>
            <pc:sldMk cId="0" sldId="256"/>
            <ac:inkMk id="10" creationId="{3891847F-E32D-32C6-C37C-FE86C28105A4}"/>
          </ac:inkMkLst>
        </pc:inkChg>
        <pc:inkChg chg="add del">
          <ac:chgData name="tony dravid" userId="f4a73da226545376" providerId="LiveId" clId="{245A22E7-D815-4CDC-B98A-DA49D21E3F14}" dt="2024-09-11T09:38:15.004" v="141" actId="9405"/>
          <ac:inkMkLst>
            <pc:docMk/>
            <pc:sldMk cId="0" sldId="256"/>
            <ac:inkMk id="12" creationId="{6787050E-5924-AD90-FF25-1DE970BD78E6}"/>
          </ac:inkMkLst>
        </pc:inkChg>
        <pc:inkChg chg="add del">
          <ac:chgData name="tony dravid" userId="f4a73da226545376" providerId="LiveId" clId="{245A22E7-D815-4CDC-B98A-DA49D21E3F14}" dt="2024-09-11T09:38:14.722" v="140" actId="9405"/>
          <ac:inkMkLst>
            <pc:docMk/>
            <pc:sldMk cId="0" sldId="256"/>
            <ac:inkMk id="13" creationId="{418A8F62-A216-47FC-504B-6A17EEFB1142}"/>
          </ac:inkMkLst>
        </pc:inkChg>
        <pc:inkChg chg="add del">
          <ac:chgData name="tony dravid" userId="f4a73da226545376" providerId="LiveId" clId="{245A22E7-D815-4CDC-B98A-DA49D21E3F14}" dt="2024-09-11T09:38:14.095" v="139" actId="9405"/>
          <ac:inkMkLst>
            <pc:docMk/>
            <pc:sldMk cId="0" sldId="256"/>
            <ac:inkMk id="15" creationId="{1E84ECF6-D014-A666-1E72-D4219E708101}"/>
          </ac:inkMkLst>
        </pc:inkChg>
      </pc:sldChg>
      <pc:sldChg chg="modSp mod ord">
        <pc:chgData name="tony dravid" userId="f4a73da226545376" providerId="LiveId" clId="{245A22E7-D815-4CDC-B98A-DA49D21E3F14}" dt="2024-09-11T10:03:57.733" v="331"/>
        <pc:sldMkLst>
          <pc:docMk/>
          <pc:sldMk cId="0" sldId="257"/>
        </pc:sldMkLst>
        <pc:spChg chg="mod">
          <ac:chgData name="tony dravid" userId="f4a73da226545376" providerId="LiveId" clId="{245A22E7-D815-4CDC-B98A-DA49D21E3F14}" dt="2024-09-11T09:51:22.402" v="248" actId="1076"/>
          <ac:spMkLst>
            <pc:docMk/>
            <pc:sldMk cId="0" sldId="257"/>
            <ac:spMk id="2" creationId="{00000000-0000-0000-0000-000000000000}"/>
          </ac:spMkLst>
        </pc:spChg>
        <pc:spChg chg="mod">
          <ac:chgData name="tony dravid" userId="f4a73da226545376" providerId="LiveId" clId="{245A22E7-D815-4CDC-B98A-DA49D21E3F14}" dt="2024-09-11T09:43:51.624" v="195" actId="207"/>
          <ac:spMkLst>
            <pc:docMk/>
            <pc:sldMk cId="0" sldId="257"/>
            <ac:spMk id="4" creationId="{00000000-0000-0000-0000-000000000000}"/>
          </ac:spMkLst>
        </pc:spChg>
        <pc:spChg chg="mod">
          <ac:chgData name="tony dravid" userId="f4a73da226545376" providerId="LiveId" clId="{245A22E7-D815-4CDC-B98A-DA49D21E3F14}" dt="2024-09-11T09:43:51.624" v="195" actId="207"/>
          <ac:spMkLst>
            <pc:docMk/>
            <pc:sldMk cId="0" sldId="257"/>
            <ac:spMk id="5" creationId="{00000000-0000-0000-0000-000000000000}"/>
          </ac:spMkLst>
        </pc:spChg>
        <pc:spChg chg="mod">
          <ac:chgData name="tony dravid" userId="f4a73da226545376" providerId="LiveId" clId="{245A22E7-D815-4CDC-B98A-DA49D21E3F14}" dt="2024-09-11T09:43:51.624" v="195" actId="207"/>
          <ac:spMkLst>
            <pc:docMk/>
            <pc:sldMk cId="0" sldId="257"/>
            <ac:spMk id="6" creationId="{00000000-0000-0000-0000-000000000000}"/>
          </ac:spMkLst>
        </pc:spChg>
        <pc:spChg chg="mod">
          <ac:chgData name="tony dravid" userId="f4a73da226545376" providerId="LiveId" clId="{245A22E7-D815-4CDC-B98A-DA49D21E3F14}" dt="2024-09-11T09:43:51.624" v="195" actId="207"/>
          <ac:spMkLst>
            <pc:docMk/>
            <pc:sldMk cId="0" sldId="257"/>
            <ac:spMk id="7" creationId="{00000000-0000-0000-0000-000000000000}"/>
          </ac:spMkLst>
        </pc:spChg>
        <pc:spChg chg="mod">
          <ac:chgData name="tony dravid" userId="f4a73da226545376" providerId="LiveId" clId="{245A22E7-D815-4CDC-B98A-DA49D21E3F14}" dt="2024-09-11T09:43:51.624" v="195" actId="207"/>
          <ac:spMkLst>
            <pc:docMk/>
            <pc:sldMk cId="0" sldId="257"/>
            <ac:spMk id="8" creationId="{00000000-0000-0000-0000-000000000000}"/>
          </ac:spMkLst>
        </pc:spChg>
        <pc:spChg chg="mod">
          <ac:chgData name="tony dravid" userId="f4a73da226545376" providerId="LiveId" clId="{245A22E7-D815-4CDC-B98A-DA49D21E3F14}" dt="2024-09-11T09:43:51.624" v="195" actId="207"/>
          <ac:spMkLst>
            <pc:docMk/>
            <pc:sldMk cId="0" sldId="257"/>
            <ac:spMk id="9" creationId="{00000000-0000-0000-0000-000000000000}"/>
          </ac:spMkLst>
        </pc:spChg>
        <pc:spChg chg="mod">
          <ac:chgData name="tony dravid" userId="f4a73da226545376" providerId="LiveId" clId="{245A22E7-D815-4CDC-B98A-DA49D21E3F14}" dt="2024-09-11T09:43:51.624" v="195" actId="207"/>
          <ac:spMkLst>
            <pc:docMk/>
            <pc:sldMk cId="0" sldId="257"/>
            <ac:spMk id="10" creationId="{00000000-0000-0000-0000-000000000000}"/>
          </ac:spMkLst>
        </pc:spChg>
        <pc:spChg chg="mod">
          <ac:chgData name="tony dravid" userId="f4a73da226545376" providerId="LiveId" clId="{245A22E7-D815-4CDC-B98A-DA49D21E3F14}" dt="2024-09-11T09:43:51.624" v="195" actId="207"/>
          <ac:spMkLst>
            <pc:docMk/>
            <pc:sldMk cId="0" sldId="257"/>
            <ac:spMk id="11" creationId="{00000000-0000-0000-0000-000000000000}"/>
          </ac:spMkLst>
        </pc:spChg>
        <pc:spChg chg="mod">
          <ac:chgData name="tony dravid" userId="f4a73da226545376" providerId="LiveId" clId="{245A22E7-D815-4CDC-B98A-DA49D21E3F14}" dt="2024-09-11T09:43:51.624" v="195" actId="207"/>
          <ac:spMkLst>
            <pc:docMk/>
            <pc:sldMk cId="0" sldId="257"/>
            <ac:spMk id="12" creationId="{00000000-0000-0000-0000-000000000000}"/>
          </ac:spMkLst>
        </pc:spChg>
        <pc:spChg chg="mod">
          <ac:chgData name="tony dravid" userId="f4a73da226545376" providerId="LiveId" clId="{245A22E7-D815-4CDC-B98A-DA49D21E3F14}" dt="2024-09-11T09:43:51.608" v="192" actId="207"/>
          <ac:spMkLst>
            <pc:docMk/>
            <pc:sldMk cId="0" sldId="257"/>
            <ac:spMk id="13" creationId="{00000000-0000-0000-0000-000000000000}"/>
          </ac:spMkLst>
        </pc:spChg>
        <pc:spChg chg="mod">
          <ac:chgData name="tony dravid" userId="f4a73da226545376" providerId="LiveId" clId="{245A22E7-D815-4CDC-B98A-DA49D21E3F14}" dt="2024-09-11T09:44:46.217" v="214" actId="1076"/>
          <ac:spMkLst>
            <pc:docMk/>
            <pc:sldMk cId="0" sldId="257"/>
            <ac:spMk id="14" creationId="{00000000-0000-0000-0000-000000000000}"/>
          </ac:spMkLst>
        </pc:spChg>
        <pc:spChg chg="mod">
          <ac:chgData name="tony dravid" userId="f4a73da226545376" providerId="LiveId" clId="{245A22E7-D815-4CDC-B98A-DA49D21E3F14}" dt="2024-09-11T09:44:39.910" v="213" actId="1076"/>
          <ac:spMkLst>
            <pc:docMk/>
            <pc:sldMk cId="0" sldId="257"/>
            <ac:spMk id="15" creationId="{00000000-0000-0000-0000-000000000000}"/>
          </ac:spMkLst>
        </pc:spChg>
        <pc:spChg chg="mod">
          <ac:chgData name="tony dravid" userId="f4a73da226545376" providerId="LiveId" clId="{245A22E7-D815-4CDC-B98A-DA49D21E3F14}" dt="2024-09-11T09:44:31.223" v="212" actId="1076"/>
          <ac:spMkLst>
            <pc:docMk/>
            <pc:sldMk cId="0" sldId="257"/>
            <ac:spMk id="16" creationId="{00000000-0000-0000-0000-000000000000}"/>
          </ac:spMkLst>
        </pc:spChg>
        <pc:spChg chg="mod">
          <ac:chgData name="tony dravid" userId="f4a73da226545376" providerId="LiveId" clId="{245A22E7-D815-4CDC-B98A-DA49D21E3F14}" dt="2024-09-11T09:33:23.781" v="108" actId="688"/>
          <ac:spMkLst>
            <pc:docMk/>
            <pc:sldMk cId="0" sldId="257"/>
            <ac:spMk id="17" creationId="{00000000-0000-0000-0000-000000000000}"/>
          </ac:spMkLst>
        </pc:spChg>
        <pc:spChg chg="mod">
          <ac:chgData name="tony dravid" userId="f4a73da226545376" providerId="LiveId" clId="{245A22E7-D815-4CDC-B98A-DA49D21E3F14}" dt="2024-09-11T09:51:22.120" v="247"/>
          <ac:spMkLst>
            <pc:docMk/>
            <pc:sldMk cId="0" sldId="257"/>
            <ac:spMk id="22" creationId="{00000000-0000-0000-0000-000000000000}"/>
          </ac:spMkLst>
        </pc:spChg>
        <pc:grpChg chg="mod">
          <ac:chgData name="tony dravid" userId="f4a73da226545376" providerId="LiveId" clId="{245A22E7-D815-4CDC-B98A-DA49D21E3F14}" dt="2024-09-11T09:43:51.624" v="195" actId="207"/>
          <ac:grpSpMkLst>
            <pc:docMk/>
            <pc:sldMk cId="0" sldId="257"/>
            <ac:grpSpMk id="3" creationId="{00000000-0000-0000-0000-000000000000}"/>
          </ac:grpSpMkLst>
        </pc:grpChg>
      </pc:sldChg>
      <pc:sldChg chg="delSp modSp mod">
        <pc:chgData name="tony dravid" userId="f4a73da226545376" providerId="LiveId" clId="{245A22E7-D815-4CDC-B98A-DA49D21E3F14}" dt="2024-09-11T10:03:41.924" v="327" actId="1076"/>
        <pc:sldMkLst>
          <pc:docMk/>
          <pc:sldMk cId="0" sldId="258"/>
        </pc:sldMkLst>
        <pc:spChg chg="mod">
          <ac:chgData name="tony dravid" userId="f4a73da226545376" providerId="LiveId" clId="{245A22E7-D815-4CDC-B98A-DA49D21E3F14}" dt="2024-09-11T10:03:41.924" v="327" actId="1076"/>
          <ac:spMkLst>
            <pc:docMk/>
            <pc:sldMk cId="0" sldId="258"/>
            <ac:spMk id="2" creationId="{00000000-0000-0000-0000-000000000000}"/>
          </ac:spMkLst>
        </pc:spChg>
        <pc:spChg chg="del">
          <ac:chgData name="tony dravid" userId="f4a73da226545376" providerId="LiveId" clId="{245A22E7-D815-4CDC-B98A-DA49D21E3F14}" dt="2024-09-11T09:51:43.465" v="262" actId="21"/>
          <ac:spMkLst>
            <pc:docMk/>
            <pc:sldMk cId="0" sldId="258"/>
            <ac:spMk id="15" creationId="{00000000-0000-0000-0000-000000000000}"/>
          </ac:spMkLst>
        </pc:spChg>
        <pc:spChg chg="mod">
          <ac:chgData name="tony dravid" userId="f4a73da226545376" providerId="LiveId" clId="{245A22E7-D815-4CDC-B98A-DA49D21E3F14}" dt="2024-09-11T09:51:22.120" v="247"/>
          <ac:spMkLst>
            <pc:docMk/>
            <pc:sldMk cId="0" sldId="258"/>
            <ac:spMk id="22" creationId="{00000000-0000-0000-0000-000000000000}"/>
          </ac:spMkLst>
        </pc:spChg>
        <pc:grpChg chg="mod">
          <ac:chgData name="tony dravid" userId="f4a73da226545376" providerId="LiveId" clId="{245A22E7-D815-4CDC-B98A-DA49D21E3F14}" dt="2024-09-11T09:53:41.524" v="284" actId="1038"/>
          <ac:grpSpMkLst>
            <pc:docMk/>
            <pc:sldMk cId="0" sldId="258"/>
            <ac:grpSpMk id="3" creationId="{00000000-0000-0000-0000-000000000000}"/>
          </ac:grpSpMkLst>
        </pc:grpChg>
      </pc:sldChg>
      <pc:sldChg chg="addSp delSp modSp mod">
        <pc:chgData name="tony dravid" userId="f4a73da226545376" providerId="LiveId" clId="{245A22E7-D815-4CDC-B98A-DA49D21E3F14}" dt="2024-09-11T09:51:34.092" v="261" actId="21"/>
        <pc:sldMkLst>
          <pc:docMk/>
          <pc:sldMk cId="0" sldId="259"/>
        </pc:sldMkLst>
        <pc:spChg chg="add del mod">
          <ac:chgData name="tony dravid" userId="f4a73da226545376" providerId="LiveId" clId="{245A22E7-D815-4CDC-B98A-DA49D21E3F14}" dt="2024-09-11T09:51:34.092" v="261" actId="21"/>
          <ac:spMkLst>
            <pc:docMk/>
            <pc:sldMk cId="0" sldId="259"/>
            <ac:spMk id="6" creationId="{00000000-0000-0000-0000-000000000000}"/>
          </ac:spMkLst>
        </pc:spChg>
        <pc:spChg chg="mod">
          <ac:chgData name="tony dravid" userId="f4a73da226545376" providerId="LiveId" clId="{245A22E7-D815-4CDC-B98A-DA49D21E3F14}" dt="2024-09-11T09:51:22.120" v="247"/>
          <ac:spMkLst>
            <pc:docMk/>
            <pc:sldMk cId="0" sldId="259"/>
            <ac:spMk id="7" creationId="{00000000-0000-0000-0000-000000000000}"/>
          </ac:spMkLst>
        </pc:spChg>
        <pc:spChg chg="mod">
          <ac:chgData name="tony dravid" userId="f4a73da226545376" providerId="LiveId" clId="{245A22E7-D815-4CDC-B98A-DA49D21E3F14}" dt="2024-09-11T09:51:22.120" v="247"/>
          <ac:spMkLst>
            <pc:docMk/>
            <pc:sldMk cId="0" sldId="259"/>
            <ac:spMk id="10" creationId="{00000000-0000-0000-0000-000000000000}"/>
          </ac:spMkLst>
        </pc:spChg>
        <pc:spChg chg="mod">
          <ac:chgData name="tony dravid" userId="f4a73da226545376" providerId="LiveId" clId="{245A22E7-D815-4CDC-B98A-DA49D21E3F14}" dt="2024-09-11T09:51:22.120" v="247"/>
          <ac:spMkLst>
            <pc:docMk/>
            <pc:sldMk cId="0" sldId="259"/>
            <ac:spMk id="12" creationId="{7C77957F-418E-5C38-4411-8C5C680BBBA4}"/>
          </ac:spMkLst>
        </pc:spChg>
      </pc:sldChg>
      <pc:sldChg chg="addSp delSp modSp mod">
        <pc:chgData name="tony dravid" userId="f4a73da226545376" providerId="LiveId" clId="{245A22E7-D815-4CDC-B98A-DA49D21E3F14}" dt="2024-09-11T10:01:21.737" v="304" actId="20577"/>
        <pc:sldMkLst>
          <pc:docMk/>
          <pc:sldMk cId="0" sldId="260"/>
        </pc:sldMkLst>
        <pc:spChg chg="mod">
          <ac:chgData name="tony dravid" userId="f4a73da226545376" providerId="LiveId" clId="{245A22E7-D815-4CDC-B98A-DA49D21E3F14}" dt="2024-09-11T09:38:21.624" v="156" actId="1076"/>
          <ac:spMkLst>
            <pc:docMk/>
            <pc:sldMk cId="0" sldId="260"/>
            <ac:spMk id="6" creationId="{00000000-0000-0000-0000-000000000000}"/>
          </ac:spMkLst>
        </pc:spChg>
        <pc:spChg chg="mod">
          <ac:chgData name="tony dravid" userId="f4a73da226545376" providerId="LiveId" clId="{245A22E7-D815-4CDC-B98A-DA49D21E3F14}" dt="2024-09-11T09:51:22.120" v="247"/>
          <ac:spMkLst>
            <pc:docMk/>
            <pc:sldMk cId="0" sldId="260"/>
            <ac:spMk id="7" creationId="{00000000-0000-0000-0000-000000000000}"/>
          </ac:spMkLst>
        </pc:spChg>
        <pc:spChg chg="add del mod">
          <ac:chgData name="tony dravid" userId="f4a73da226545376" providerId="LiveId" clId="{245A22E7-D815-4CDC-B98A-DA49D21E3F14}" dt="2024-09-11T10:01:21.737" v="304" actId="20577"/>
          <ac:spMkLst>
            <pc:docMk/>
            <pc:sldMk cId="0" sldId="260"/>
            <ac:spMk id="10" creationId="{00000000-0000-0000-0000-000000000000}"/>
          </ac:spMkLst>
        </pc:spChg>
        <pc:spChg chg="mod">
          <ac:chgData name="tony dravid" userId="f4a73da226545376" providerId="LiveId" clId="{245A22E7-D815-4CDC-B98A-DA49D21E3F14}" dt="2024-09-11T09:51:22.120" v="247"/>
          <ac:spMkLst>
            <pc:docMk/>
            <pc:sldMk cId="0" sldId="260"/>
            <ac:spMk id="13" creationId="{18CCC181-F682-C488-7808-303D10678251}"/>
          </ac:spMkLst>
        </pc:spChg>
        <pc:grpChg chg="mod">
          <ac:chgData name="tony dravid" userId="f4a73da226545376" providerId="LiveId" clId="{245A22E7-D815-4CDC-B98A-DA49D21E3F14}" dt="2024-09-11T09:38:15.552" v="143" actId="1076"/>
          <ac:grpSpMkLst>
            <pc:docMk/>
            <pc:sldMk cId="0" sldId="260"/>
            <ac:grpSpMk id="2" creationId="{00000000-0000-0000-0000-000000000000}"/>
          </ac:grpSpMkLst>
        </pc:grpChg>
        <pc:picChg chg="mod">
          <ac:chgData name="tony dravid" userId="f4a73da226545376" providerId="LiveId" clId="{245A22E7-D815-4CDC-B98A-DA49D21E3F14}" dt="2024-09-11T09:38:17.291" v="145" actId="1076"/>
          <ac:picMkLst>
            <pc:docMk/>
            <pc:sldMk cId="0" sldId="260"/>
            <ac:picMk id="5" creationId="{00000000-0000-0000-0000-000000000000}"/>
          </ac:picMkLst>
        </pc:picChg>
      </pc:sldChg>
      <pc:sldChg chg="addSp delSp modSp mod">
        <pc:chgData name="tony dravid" userId="f4a73da226545376" providerId="LiveId" clId="{245A22E7-D815-4CDC-B98A-DA49D21E3F14}" dt="2024-09-11T10:03:36.527" v="318" actId="20577"/>
        <pc:sldMkLst>
          <pc:docMk/>
          <pc:sldMk cId="0" sldId="261"/>
        </pc:sldMkLst>
        <pc:spChg chg="mod">
          <ac:chgData name="tony dravid" userId="f4a73da226545376" providerId="LiveId" clId="{245A22E7-D815-4CDC-B98A-DA49D21E3F14}" dt="2024-09-11T08:30:46.581" v="60" actId="688"/>
          <ac:spMkLst>
            <pc:docMk/>
            <pc:sldMk cId="0" sldId="261"/>
            <ac:spMk id="3" creationId="{00000000-0000-0000-0000-000000000000}"/>
          </ac:spMkLst>
        </pc:spChg>
        <pc:spChg chg="mod">
          <ac:chgData name="tony dravid" userId="f4a73da226545376" providerId="LiveId" clId="{245A22E7-D815-4CDC-B98A-DA49D21E3F14}" dt="2024-09-11T09:51:22.120" v="247"/>
          <ac:spMkLst>
            <pc:docMk/>
            <pc:sldMk cId="0" sldId="261"/>
            <ac:spMk id="5" creationId="{00000000-0000-0000-0000-000000000000}"/>
          </ac:spMkLst>
        </pc:spChg>
        <pc:spChg chg="add del mod">
          <ac:chgData name="tony dravid" userId="f4a73da226545376" providerId="LiveId" clId="{245A22E7-D815-4CDC-B98A-DA49D21E3F14}" dt="2024-09-11T10:03:36.527" v="318" actId="20577"/>
          <ac:spMkLst>
            <pc:docMk/>
            <pc:sldMk cId="0" sldId="261"/>
            <ac:spMk id="8" creationId="{00000000-0000-0000-0000-000000000000}"/>
          </ac:spMkLst>
        </pc:spChg>
        <pc:spChg chg="mod">
          <ac:chgData name="tony dravid" userId="f4a73da226545376" providerId="LiveId" clId="{245A22E7-D815-4CDC-B98A-DA49D21E3F14}" dt="2024-09-11T09:51:22.120" v="247"/>
          <ac:spMkLst>
            <pc:docMk/>
            <pc:sldMk cId="0" sldId="261"/>
            <ac:spMk id="10" creationId="{7566A682-2AFB-627F-1FD7-D60A019AD299}"/>
          </ac:spMkLst>
        </pc:spChg>
      </pc:sldChg>
      <pc:sldChg chg="addSp delSp modSp add del mod">
        <pc:chgData name="tony dravid" userId="f4a73da226545376" providerId="LiveId" clId="{245A22E7-D815-4CDC-B98A-DA49D21E3F14}" dt="2024-09-11T10:03:37.122" v="319" actId="478"/>
        <pc:sldMkLst>
          <pc:docMk/>
          <pc:sldMk cId="0" sldId="262"/>
        </pc:sldMkLst>
        <pc:spChg chg="mod">
          <ac:chgData name="tony dravid" userId="f4a73da226545376" providerId="LiveId" clId="{245A22E7-D815-4CDC-B98A-DA49D21E3F14}" dt="2024-09-11T08:30:55.978" v="61" actId="1076"/>
          <ac:spMkLst>
            <pc:docMk/>
            <pc:sldMk cId="0" sldId="262"/>
            <ac:spMk id="4" creationId="{00000000-0000-0000-0000-000000000000}"/>
          </ac:spMkLst>
        </pc:spChg>
        <pc:spChg chg="add del mod">
          <ac:chgData name="tony dravid" userId="f4a73da226545376" providerId="LiveId" clId="{245A22E7-D815-4CDC-B98A-DA49D21E3F14}" dt="2024-09-11T10:03:37.122" v="319" actId="478"/>
          <ac:spMkLst>
            <pc:docMk/>
            <pc:sldMk cId="0" sldId="262"/>
            <ac:spMk id="9" creationId="{00000000-0000-0000-0000-000000000000}"/>
          </ac:spMkLst>
        </pc:spChg>
        <pc:picChg chg="mod">
          <ac:chgData name="tony dravid" userId="f4a73da226545376" providerId="LiveId" clId="{245A22E7-D815-4CDC-B98A-DA49D21E3F14}" dt="2024-09-11T09:38:18.106" v="146" actId="14100"/>
          <ac:picMkLst>
            <pc:docMk/>
            <pc:sldMk cId="0" sldId="262"/>
            <ac:picMk id="2" creationId="{00000000-0000-0000-0000-000000000000}"/>
          </ac:picMkLst>
        </pc:picChg>
      </pc:sldChg>
      <pc:sldChg chg="addSp delSp modSp mod">
        <pc:chgData name="tony dravid" userId="f4a73da226545376" providerId="LiveId" clId="{245A22E7-D815-4CDC-B98A-DA49D21E3F14}" dt="2024-09-11T10:03:40.375" v="321" actId="20577"/>
        <pc:sldMkLst>
          <pc:docMk/>
          <pc:sldMk cId="0" sldId="263"/>
        </pc:sldMkLst>
        <pc:spChg chg="mod">
          <ac:chgData name="tony dravid" userId="f4a73da226545376" providerId="LiveId" clId="{245A22E7-D815-4CDC-B98A-DA49D21E3F14}" dt="2024-09-11T09:51:22.120" v="247"/>
          <ac:spMkLst>
            <pc:docMk/>
            <pc:sldMk cId="0" sldId="263"/>
            <ac:spMk id="7" creationId="{00000000-0000-0000-0000-000000000000}"/>
          </ac:spMkLst>
        </pc:spChg>
        <pc:spChg chg="add del mod">
          <ac:chgData name="tony dravid" userId="f4a73da226545376" providerId="LiveId" clId="{245A22E7-D815-4CDC-B98A-DA49D21E3F14}" dt="2024-09-11T10:03:40.375" v="321" actId="20577"/>
          <ac:spMkLst>
            <pc:docMk/>
            <pc:sldMk cId="0" sldId="263"/>
            <ac:spMk id="8" creationId="{00000000-0000-0000-0000-000000000000}"/>
          </ac:spMkLst>
        </pc:spChg>
      </pc:sldChg>
      <pc:sldChg chg="addSp delSp modSp mod">
        <pc:chgData name="tony dravid" userId="f4a73da226545376" providerId="LiveId" clId="{245A22E7-D815-4CDC-B98A-DA49D21E3F14}" dt="2024-09-11T10:03:40.626" v="322" actId="20577"/>
        <pc:sldMkLst>
          <pc:docMk/>
          <pc:sldMk cId="0" sldId="264"/>
        </pc:sldMkLst>
        <pc:spChg chg="mod">
          <ac:chgData name="tony dravid" userId="f4a73da226545376" providerId="LiveId" clId="{245A22E7-D815-4CDC-B98A-DA49D21E3F14}" dt="2024-09-11T09:51:22.120" v="247"/>
          <ac:spMkLst>
            <pc:docMk/>
            <pc:sldMk cId="0" sldId="264"/>
            <ac:spMk id="3" creationId="{4BD86D74-E9B3-BFA8-89D6-5C24DFF35EAD}"/>
          </ac:spMkLst>
        </pc:spChg>
        <pc:spChg chg="add del mod">
          <ac:chgData name="tony dravid" userId="f4a73da226545376" providerId="LiveId" clId="{245A22E7-D815-4CDC-B98A-DA49D21E3F14}" dt="2024-09-11T10:03:40.626" v="322" actId="20577"/>
          <ac:spMkLst>
            <pc:docMk/>
            <pc:sldMk cId="0" sldId="264"/>
            <ac:spMk id="9" creationId="{00000000-0000-0000-0000-000000000000}"/>
          </ac:spMkLst>
        </pc:spChg>
      </pc:sldChg>
      <pc:sldChg chg="addSp delSp modSp mod">
        <pc:chgData name="tony dravid" userId="f4a73da226545376" providerId="LiveId" clId="{245A22E7-D815-4CDC-B98A-DA49D21E3F14}" dt="2024-09-11T10:03:41.110" v="324" actId="20577"/>
        <pc:sldMkLst>
          <pc:docMk/>
          <pc:sldMk cId="0" sldId="265"/>
        </pc:sldMkLst>
        <pc:spChg chg="mod">
          <ac:chgData name="tony dravid" userId="f4a73da226545376" providerId="LiveId" clId="{245A22E7-D815-4CDC-B98A-DA49D21E3F14}" dt="2024-09-11T09:51:22.120" v="247"/>
          <ac:spMkLst>
            <pc:docMk/>
            <pc:sldMk cId="0" sldId="265"/>
            <ac:spMk id="7" creationId="{00000000-0000-0000-0000-000000000000}"/>
          </ac:spMkLst>
        </pc:spChg>
        <pc:spChg chg="add del mod">
          <ac:chgData name="tony dravid" userId="f4a73da226545376" providerId="LiveId" clId="{245A22E7-D815-4CDC-B98A-DA49D21E3F14}" dt="2024-09-11T10:03:41.110" v="324" actId="20577"/>
          <ac:spMkLst>
            <pc:docMk/>
            <pc:sldMk cId="0" sldId="265"/>
            <ac:spMk id="9" creationId="{00000000-0000-0000-0000-000000000000}"/>
          </ac:spMkLst>
        </pc:spChg>
      </pc:sldChg>
      <pc:sldChg chg="modSp mod">
        <pc:chgData name="tony dravid" userId="f4a73da226545376" providerId="LiveId" clId="{245A22E7-D815-4CDC-B98A-DA49D21E3F14}" dt="2024-09-11T09:51:22.120" v="247"/>
        <pc:sldMkLst>
          <pc:docMk/>
          <pc:sldMk cId="2986442291" sldId="268"/>
        </pc:sldMkLst>
        <pc:spChg chg="mod">
          <ac:chgData name="tony dravid" userId="f4a73da226545376" providerId="LiveId" clId="{245A22E7-D815-4CDC-B98A-DA49D21E3F14}" dt="2024-09-11T09:51:22.120" v="247"/>
          <ac:spMkLst>
            <pc:docMk/>
            <pc:sldMk cId="2986442291" sldId="268"/>
            <ac:spMk id="2" creationId="{F9A5CB5B-BDD0-5A64-1A7C-37D3C88F8F9E}"/>
          </ac:spMkLst>
        </pc:spChg>
        <pc:spChg chg="mod">
          <ac:chgData name="tony dravid" userId="f4a73da226545376" providerId="LiveId" clId="{245A22E7-D815-4CDC-B98A-DA49D21E3F14}" dt="2024-09-11T09:51:22.120" v="247"/>
          <ac:spMkLst>
            <pc:docMk/>
            <pc:sldMk cId="2986442291" sldId="268"/>
            <ac:spMk id="3" creationId="{86D5D87F-EB05-6253-2C47-654A875B0963}"/>
          </ac:spMkLst>
        </pc:spChg>
      </pc:sldChg>
      <pc:sldChg chg="modSp mod">
        <pc:chgData name="tony dravid" userId="f4a73da226545376" providerId="LiveId" clId="{245A22E7-D815-4CDC-B98A-DA49D21E3F14}" dt="2024-09-11T09:51:22.120" v="247"/>
        <pc:sldMkLst>
          <pc:docMk/>
          <pc:sldMk cId="2720660618" sldId="269"/>
        </pc:sldMkLst>
        <pc:spChg chg="mod">
          <ac:chgData name="tony dravid" userId="f4a73da226545376" providerId="LiveId" clId="{245A22E7-D815-4CDC-B98A-DA49D21E3F14}" dt="2024-09-11T09:51:22.120" v="247"/>
          <ac:spMkLst>
            <pc:docMk/>
            <pc:sldMk cId="2720660618" sldId="269"/>
            <ac:spMk id="2" creationId="{6E06195E-16D6-79D8-7A9F-F8EB1FE9E212}"/>
          </ac:spMkLst>
        </pc:spChg>
        <pc:spChg chg="mod">
          <ac:chgData name="tony dravid" userId="f4a73da226545376" providerId="LiveId" clId="{245A22E7-D815-4CDC-B98A-DA49D21E3F14}" dt="2024-09-11T09:51:22.120" v="247"/>
          <ac:spMkLst>
            <pc:docMk/>
            <pc:sldMk cId="2720660618" sldId="269"/>
            <ac:spMk id="3" creationId="{3BCBEC46-5C2E-574F-FBA5-7B3D1BA3F9D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486650" y="990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5FCAEE"/>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97572" y="2798304"/>
            <a:ext cx="8950005" cy="1938992"/>
          </a:xfrm>
          <a:prstGeom prst="rect">
            <a:avLst/>
          </a:prstGeom>
          <a:noFill/>
        </p:spPr>
        <p:txBody>
          <a:bodyPr wrap="square" rtlCol="0">
            <a:spAutoFit/>
          </a:bodyPr>
          <a:lstStyle/>
          <a:p>
            <a:r>
              <a:rPr lang="en-US" sz="2400" dirty="0"/>
              <a:t>STUDENT NAME:A.TONY DRAVID</a:t>
            </a:r>
            <a:endParaRPr lang="en-GB" sz="2400" dirty="0"/>
          </a:p>
          <a:p>
            <a:r>
              <a:rPr lang="en-US" sz="2400" dirty="0"/>
              <a:t>REGISTER NO:</a:t>
            </a:r>
            <a:r>
              <a:rPr lang="en-GB" sz="2400" dirty="0"/>
              <a:t> 312204689/ 2C9D16682CCDB98824249AD0477833DE</a:t>
            </a:r>
            <a:endParaRPr lang="en-US" sz="2400" dirty="0"/>
          </a:p>
          <a:p>
            <a:r>
              <a:rPr lang="en-US" sz="2400" dirty="0"/>
              <a:t>DEPARTMENT:</a:t>
            </a:r>
            <a:r>
              <a:rPr lang="en-GB" sz="2400" dirty="0"/>
              <a:t> B.COM COMMERCE</a:t>
            </a:r>
            <a:endParaRPr lang="en-US" sz="2400" dirty="0"/>
          </a:p>
          <a:p>
            <a:r>
              <a:rPr lang="en-US" sz="2400" dirty="0"/>
              <a:t>COLLEGE</a:t>
            </a:r>
            <a:r>
              <a:rPr lang="en-GB" sz="2400" dirty="0"/>
              <a:t>: NEW PRINCE SHRI BHAVANI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z="1100" spc="10" smtClean="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z="1100" spc="10" smtClean="0">
                <a:solidFill>
                  <a:srgbClr val="2D936B"/>
                </a:solidFill>
                <a:latin typeface="Trebuchet MS"/>
                <a:cs typeface="Trebuchet MS"/>
              </a:rPr>
              <a:t>11</a:t>
            </a:fld>
            <a:endParaRPr sz="1100" dirty="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8748256" y="519832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43335" y="28465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flipH="1" flipV="1">
            <a:off x="8585535" y="4819481"/>
            <a:ext cx="279253" cy="2286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268199"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71491" y="0"/>
            <a:ext cx="4796709"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2919798">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78443" y="20988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z="1100" spc="10" smtClean="0">
                <a:solidFill>
                  <a:srgbClr val="2D936B"/>
                </a:solidFill>
                <a:latin typeface="Trebuchet MS"/>
                <a:cs typeface="Trebuchet MS"/>
              </a:rPr>
              <a:t>9</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213</TotalTime>
  <Words>538</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tony dravid</cp:lastModifiedBy>
  <cp:revision>23</cp:revision>
  <dcterms:created xsi:type="dcterms:W3CDTF">2024-03-29T15:07:22Z</dcterms:created>
  <dcterms:modified xsi:type="dcterms:W3CDTF">2024-09-11T10:04:11Z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