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9" r:id="rId4"/>
    <p:sldId id="259" r:id="rId5"/>
    <p:sldId id="260" r:id="rId6"/>
    <p:sldId id="263" r:id="rId7"/>
    <p:sldId id="270" r:id="rId8"/>
    <p:sldId id="271" r:id="rId9"/>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rtl="0"/>
            <a:r>
              <a:rPr lang="en-US"/>
              <a:t>09/01/2016</a:t>
            </a:r>
            <a:endParaRP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rtl="0"/>
            <a:fld id="{73F7AA83-DE31-4E93-AB07-EF7FB05F6670}" type="slidenum">
              <a:rPr/>
              <a:t>‹nº›</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rtl="0"/>
            <a:r>
              <a:rPr lang="en-US"/>
              <a:t>09/01/2016</a:t>
            </a:r>
            <a:endParaRP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vl1pPr>
          </a:lstStyle>
          <a:p>
            <a:pPr rtl="0"/>
            <a:fld id="{935E2820-AFE1-45FA-949E-17BDB534E1DC}" type="slidenum">
              <a:rPr/>
              <a:t>‹nº›</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en-US"/>
          </a:p>
        </p:txBody>
      </p:sp>
      <p:sp>
        <p:nvSpPr>
          <p:cNvPr id="4" name="Espaço Reservado para Número de Slide 3"/>
          <p:cNvSpPr>
            <a:spLocks noGrp="1"/>
          </p:cNvSpPr>
          <p:nvPr>
            <p:ph type="sldNum" sz="quarter" idx="10"/>
          </p:nvPr>
        </p:nvSpPr>
        <p:spPr/>
        <p:txBody>
          <a:bodyPr rtlCol="0"/>
          <a:lstStyle/>
          <a:p>
            <a:pPr rtl="0"/>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en-US"/>
          </a:p>
        </p:txBody>
      </p:sp>
      <p:sp>
        <p:nvSpPr>
          <p:cNvPr id="4" name="Espaço Reservado para Número do Slide 3"/>
          <p:cNvSpPr>
            <a:spLocks noGrp="1"/>
          </p:cNvSpPr>
          <p:nvPr>
            <p:ph type="sldNum" sz="quarter" idx="10"/>
          </p:nvPr>
        </p:nvSpPr>
        <p:spPr/>
        <p:txBody>
          <a:bodyPr rtlCol="0"/>
          <a:lstStyle/>
          <a:p>
            <a:pPr rtl="0"/>
            <a:fld id="{77542409-6A04-4DC6-AC3A-D3758287A8F2}" type="slidenum">
              <a:rPr lang="en-US" smtClean="0"/>
              <a:t>2</a:t>
            </a:fld>
            <a:endParaRPr lang="en-US"/>
          </a:p>
        </p:txBody>
      </p:sp>
    </p:spTree>
    <p:extLst>
      <p:ext uri="{BB962C8B-B14F-4D97-AF65-F5344CB8AC3E}">
        <p14:creationId xmlns:p14="http://schemas.microsoft.com/office/powerpoint/2010/main" val="66093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en-US"/>
          </a:p>
        </p:txBody>
      </p:sp>
      <p:sp>
        <p:nvSpPr>
          <p:cNvPr id="4" name="Espaço Reservado para Número do Slide 3"/>
          <p:cNvSpPr>
            <a:spLocks noGrp="1"/>
          </p:cNvSpPr>
          <p:nvPr>
            <p:ph type="sldNum" sz="quarter" idx="10"/>
          </p:nvPr>
        </p:nvSpPr>
        <p:spPr/>
        <p:txBody>
          <a:bodyPr rtlCol="0"/>
          <a:lstStyle/>
          <a:p>
            <a:pPr rtl="0"/>
            <a:fld id="{935E2820-AFE1-45FA-949E-17BDB534E1DC}" type="slidenum">
              <a:rPr lang="en-US" smtClean="0"/>
              <a:t>3</a:t>
            </a:fld>
            <a:endParaRPr lang="en-US"/>
          </a:p>
        </p:txBody>
      </p:sp>
    </p:spTree>
    <p:extLst>
      <p:ext uri="{BB962C8B-B14F-4D97-AF65-F5344CB8AC3E}">
        <p14:creationId xmlns:p14="http://schemas.microsoft.com/office/powerpoint/2010/main" val="3912149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3" y="304800"/>
            <a:ext cx="7091361" cy="2793906"/>
          </a:xfrm>
        </p:spPr>
        <p:txBody>
          <a:bodyPr rtlCol="0" anchor="b">
            <a:normAutofit/>
          </a:bodyPr>
          <a:lstStyle>
            <a:lvl1pPr algn="l" rtl="0">
              <a:lnSpc>
                <a:spcPct val="80000"/>
              </a:lnSpc>
              <a:defRPr sz="6600"/>
            </a:lvl1pPr>
          </a:lstStyle>
          <a:p>
            <a:pPr rtl="0"/>
            <a:r>
              <a:rPr lang="pt-BR" smtClean="0"/>
              <a:t>Clique para editar o título mestre</a:t>
            </a:r>
            <a:endParaRPr/>
          </a:p>
        </p:txBody>
      </p:sp>
      <p:sp>
        <p:nvSpPr>
          <p:cNvPr id="3" name="Subtítulo 2"/>
          <p:cNvSpPr>
            <a:spLocks noGrp="1"/>
          </p:cNvSpPr>
          <p:nvPr>
            <p:ph type="subTitle" idx="1"/>
          </p:nvPr>
        </p:nvSpPr>
        <p:spPr>
          <a:xfrm>
            <a:off x="1065213" y="3108804"/>
            <a:ext cx="7091361" cy="838200"/>
          </a:xfrm>
        </p:spPr>
        <p:txBody>
          <a:bodyPr rtlCol="0"/>
          <a:lstStyle>
            <a:lvl1pPr marL="0" indent="0" algn="l" rtl="0">
              <a:spcBef>
                <a:spcPts val="0"/>
              </a:spcBef>
              <a:buNone/>
              <a:defRPr sz="2400">
                <a:solidFill>
                  <a:schemeClr val="accent2"/>
                </a:solidFill>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pt-BR" smtClean="0"/>
              <a:t>Clique para editar o estilo do subtítulo Mestre</a:t>
            </a:r>
            <a:endParaRPr/>
          </a:p>
        </p:txBody>
      </p:sp>
      <p:sp>
        <p:nvSpPr>
          <p:cNvPr id="8" name="Espaço Reservado para Data 7"/>
          <p:cNvSpPr>
            <a:spLocks noGrp="1"/>
          </p:cNvSpPr>
          <p:nvPr>
            <p:ph type="dt" sz="half" idx="10"/>
          </p:nvPr>
        </p:nvSpPr>
        <p:spPr/>
        <p:txBody>
          <a:bodyPr rtlCol="0"/>
          <a:lstStyle/>
          <a:p>
            <a:pPr rtl="0"/>
            <a:r>
              <a:rPr lang="en-US"/>
              <a:t>09/01/2016</a:t>
            </a:r>
            <a:endParaRPr/>
          </a:p>
        </p:txBody>
      </p:sp>
      <p:sp>
        <p:nvSpPr>
          <p:cNvPr id="9" name="Espaço Reservado para Rodapé 8"/>
          <p:cNvSpPr>
            <a:spLocks noGrp="1"/>
          </p:cNvSpPr>
          <p:nvPr>
            <p:ph type="ftr" sz="quarter" idx="11"/>
          </p:nvPr>
        </p:nvSpPr>
        <p:spPr/>
        <p:txBody>
          <a:bodyPr rtlCol="0"/>
          <a:lstStyle/>
          <a:p>
            <a:pPr rtl="0"/>
            <a:endParaRPr/>
          </a:p>
        </p:txBody>
      </p:sp>
      <p:sp>
        <p:nvSpPr>
          <p:cNvPr id="10" name="Espaço Reservado para o Número do Slide 9"/>
          <p:cNvSpPr>
            <a:spLocks noGrp="1"/>
          </p:cNvSpPr>
          <p:nvPr>
            <p:ph type="sldNum" sz="quarter" idx="12"/>
          </p:nvPr>
        </p:nvSpPr>
        <p:spPr/>
        <p:txBody>
          <a:bodyPr rtlCol="0"/>
          <a:lstStyle/>
          <a:p>
            <a:pPr rtl="0"/>
            <a:fld id="{8FDBFFB2-86D9-4B8F-A59A-553A60B94BBE}" type="slidenum">
              <a:rPr/>
              <a:pPr rtl="0"/>
              <a:t>‹nº›</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Texto Vertical 2"/>
          <p:cNvSpPr>
            <a:spLocks noGrp="1"/>
          </p:cNvSpPr>
          <p:nvPr>
            <p:ph type="body" orient="vert" idx="1"/>
          </p:nvPr>
        </p:nvSpPr>
        <p:spPr/>
        <p:txBody>
          <a:bodyPr vert="eaVert"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Data 3"/>
          <p:cNvSpPr>
            <a:spLocks noGrp="1"/>
          </p:cNvSpPr>
          <p:nvPr>
            <p:ph type="dt" sz="half" idx="10"/>
          </p:nvPr>
        </p:nvSpPr>
        <p:spPr/>
        <p:txBody>
          <a:bodyPr rtlCol="0"/>
          <a:lstStyle/>
          <a:p>
            <a:pPr rtl="0"/>
            <a:r>
              <a:rPr lang="en-US"/>
              <a:t>09/01/2016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865014" y="304801"/>
            <a:ext cx="1715800" cy="5410200"/>
          </a:xfrm>
        </p:spPr>
        <p:txBody>
          <a:bodyPr vert="eaVert" rtlCol="0"/>
          <a:lstStyle/>
          <a:p>
            <a:pPr rtl="0"/>
            <a:r>
              <a:rPr lang="pt-BR" smtClean="0"/>
              <a:t>Clique para editar o título mestre</a:t>
            </a:r>
            <a:endParaRPr/>
          </a:p>
        </p:txBody>
      </p:sp>
      <p:sp>
        <p:nvSpPr>
          <p:cNvPr id="3" name="Espaço Reservado para Texto Vertical 2"/>
          <p:cNvSpPr>
            <a:spLocks noGrp="1"/>
          </p:cNvSpPr>
          <p:nvPr>
            <p:ph type="body" orient="vert" idx="1"/>
          </p:nvPr>
        </p:nvSpPr>
        <p:spPr>
          <a:xfrm>
            <a:off x="2209800" y="304801"/>
            <a:ext cx="7502814" cy="5410200"/>
          </a:xfrm>
        </p:spPr>
        <p:txBody>
          <a:bodyPr vert="eaVert"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Data 3"/>
          <p:cNvSpPr>
            <a:spLocks noGrp="1"/>
          </p:cNvSpPr>
          <p:nvPr>
            <p:ph type="dt" sz="half" idx="10"/>
          </p:nvPr>
        </p:nvSpPr>
        <p:spPr/>
        <p:txBody>
          <a:bodyPr rtlCol="0"/>
          <a:lstStyle/>
          <a:p>
            <a:pPr rtl="0"/>
            <a:r>
              <a:rPr lang="en-US"/>
              <a:t>09/01/2016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Conteúdo 2"/>
          <p:cNvSpPr>
            <a:spLocks noGrp="1"/>
          </p:cNvSpPr>
          <p:nvPr>
            <p:ph idx="1"/>
          </p:nvPr>
        </p:nvSpPr>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Data 3"/>
          <p:cNvSpPr>
            <a:spLocks noGrp="1"/>
          </p:cNvSpPr>
          <p:nvPr>
            <p:ph type="dt" sz="half" idx="10"/>
          </p:nvPr>
        </p:nvSpPr>
        <p:spPr/>
        <p:txBody>
          <a:bodyPr rtlCol="0"/>
          <a:lstStyle/>
          <a:p>
            <a:pPr rtl="0"/>
            <a:r>
              <a:rPr lang="en-US"/>
              <a:t>09/01/2016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180013" y="1600200"/>
            <a:ext cx="6400801" cy="2486025"/>
          </a:xfrm>
        </p:spPr>
        <p:txBody>
          <a:bodyPr rtlCol="0" anchor="b">
            <a:normAutofit/>
          </a:bodyPr>
          <a:lstStyle>
            <a:lvl1pPr algn="l" rtl="0">
              <a:defRPr sz="5200"/>
            </a:lvl1pPr>
          </a:lstStyle>
          <a:p>
            <a:pPr rtl="0"/>
            <a:r>
              <a:rPr lang="pt-BR" smtClean="0"/>
              <a:t>Clique para editar o título mestre</a:t>
            </a:r>
            <a:endParaRPr/>
          </a:p>
        </p:txBody>
      </p:sp>
      <p:sp>
        <p:nvSpPr>
          <p:cNvPr id="3" name="Espaço Reservado para Texto 2"/>
          <p:cNvSpPr>
            <a:spLocks noGrp="1"/>
          </p:cNvSpPr>
          <p:nvPr>
            <p:ph type="body" idx="1"/>
          </p:nvPr>
        </p:nvSpPr>
        <p:spPr>
          <a:xfrm>
            <a:off x="5180011" y="4105029"/>
            <a:ext cx="6400801" cy="914400"/>
          </a:xfrm>
        </p:spPr>
        <p:txBody>
          <a:bodyPr rtlCol="0">
            <a:normAutofit/>
          </a:bodyPr>
          <a:lstStyle>
            <a:lvl1pPr marL="0" indent="0" algn="l" rtl="0">
              <a:buNone/>
              <a:defRPr sz="2000">
                <a:solidFill>
                  <a:schemeClr val="accent2"/>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pt-BR" smtClean="0"/>
              <a:t>Editar estilos de texto Mestre</a:t>
            </a:r>
          </a:p>
        </p:txBody>
      </p:sp>
      <p:sp>
        <p:nvSpPr>
          <p:cNvPr id="4" name="Espaço Reservado para Data 3"/>
          <p:cNvSpPr>
            <a:spLocks noGrp="1"/>
          </p:cNvSpPr>
          <p:nvPr>
            <p:ph type="dt" sz="half" idx="10"/>
          </p:nvPr>
        </p:nvSpPr>
        <p:spPr/>
        <p:txBody>
          <a:bodyPr rtlCol="0"/>
          <a:lstStyle/>
          <a:p>
            <a:pPr rtl="0"/>
            <a:r>
              <a:rPr lang="en-US"/>
              <a:t>09/01/2016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Conteúdo 2"/>
          <p:cNvSpPr>
            <a:spLocks noGrp="1"/>
          </p:cNvSpPr>
          <p:nvPr>
            <p:ph sz="half" idx="1"/>
          </p:nvPr>
        </p:nvSpPr>
        <p:spPr>
          <a:xfrm>
            <a:off x="2208213" y="1600200"/>
            <a:ext cx="4572000" cy="4114800"/>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Conteúdo 3"/>
          <p:cNvSpPr>
            <a:spLocks noGrp="1"/>
          </p:cNvSpPr>
          <p:nvPr>
            <p:ph sz="half" idx="2"/>
          </p:nvPr>
        </p:nvSpPr>
        <p:spPr>
          <a:xfrm>
            <a:off x="7008813" y="1600200"/>
            <a:ext cx="4572000" cy="4114800"/>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5" name="Espaço Reservado para Data 4"/>
          <p:cNvSpPr>
            <a:spLocks noGrp="1"/>
          </p:cNvSpPr>
          <p:nvPr>
            <p:ph type="dt" sz="half" idx="10"/>
          </p:nvPr>
        </p:nvSpPr>
        <p:spPr/>
        <p:txBody>
          <a:bodyPr rtlCol="0"/>
          <a:lstStyle/>
          <a:p>
            <a:pPr rtl="0"/>
            <a:r>
              <a:rPr lang="en-US"/>
              <a:t>09/01/2016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Texto 2"/>
          <p:cNvSpPr>
            <a:spLocks noGrp="1"/>
          </p:cNvSpPr>
          <p:nvPr>
            <p:ph type="body" idx="1"/>
          </p:nvPr>
        </p:nvSpPr>
        <p:spPr>
          <a:xfrm>
            <a:off x="22082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smtClean="0"/>
              <a:t>Editar estilos de texto Mestre</a:t>
            </a:r>
          </a:p>
        </p:txBody>
      </p:sp>
      <p:sp>
        <p:nvSpPr>
          <p:cNvPr id="4" name="Espaço Reservado para Conteúdo 3"/>
          <p:cNvSpPr>
            <a:spLocks noGrp="1"/>
          </p:cNvSpPr>
          <p:nvPr>
            <p:ph sz="half" idx="2"/>
          </p:nvPr>
        </p:nvSpPr>
        <p:spPr>
          <a:xfrm>
            <a:off x="2208213" y="2505075"/>
            <a:ext cx="4572000" cy="3337560"/>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5" name="Espaço Reservado para Texto 4"/>
          <p:cNvSpPr>
            <a:spLocks noGrp="1"/>
          </p:cNvSpPr>
          <p:nvPr>
            <p:ph type="body" sz="quarter" idx="3"/>
          </p:nvPr>
        </p:nvSpPr>
        <p:spPr>
          <a:xfrm>
            <a:off x="70088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smtClean="0"/>
              <a:t>Editar estilos de texto Mestre</a:t>
            </a:r>
          </a:p>
        </p:txBody>
      </p:sp>
      <p:sp>
        <p:nvSpPr>
          <p:cNvPr id="6" name="Espaço Reservado para Conteúdo 5"/>
          <p:cNvSpPr>
            <a:spLocks noGrp="1"/>
          </p:cNvSpPr>
          <p:nvPr>
            <p:ph sz="quarter" idx="4"/>
          </p:nvPr>
        </p:nvSpPr>
        <p:spPr>
          <a:xfrm>
            <a:off x="7008813" y="2505075"/>
            <a:ext cx="4572000" cy="3337560"/>
          </a:xfrm>
        </p:spPr>
        <p:txBody>
          <a:bodyPr rtlCol="0"/>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7" name="Espaço Reservado para Data 6"/>
          <p:cNvSpPr>
            <a:spLocks noGrp="1"/>
          </p:cNvSpPr>
          <p:nvPr>
            <p:ph type="dt" sz="half" idx="10"/>
          </p:nvPr>
        </p:nvSpPr>
        <p:spPr/>
        <p:txBody>
          <a:bodyPr rtlCol="0"/>
          <a:lstStyle/>
          <a:p>
            <a:pPr rtl="0"/>
            <a:r>
              <a:rPr lang="en-US"/>
              <a:t>09/01/2016</a:t>
            </a:r>
            <a:endParaRPr/>
          </a:p>
        </p:txBody>
      </p:sp>
      <p:sp>
        <p:nvSpPr>
          <p:cNvPr id="8" name="Espaço Reservado para Rodapé 7"/>
          <p:cNvSpPr>
            <a:spLocks noGrp="1"/>
          </p:cNvSpPr>
          <p:nvPr>
            <p:ph type="ftr" sz="quarter" idx="11"/>
          </p:nvPr>
        </p:nvSpPr>
        <p:spPr/>
        <p:txBody>
          <a:bodyPr rtlCol="0"/>
          <a:lstStyle/>
          <a:p>
            <a:pPr rtl="0"/>
            <a:endParaRPr/>
          </a:p>
        </p:txBody>
      </p:sp>
      <p:sp>
        <p:nvSpPr>
          <p:cNvPr id="9" name="Espaço Reservado para o Número do Slide 8"/>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Data 2"/>
          <p:cNvSpPr>
            <a:spLocks noGrp="1"/>
          </p:cNvSpPr>
          <p:nvPr>
            <p:ph type="dt" sz="half" idx="10"/>
          </p:nvPr>
        </p:nvSpPr>
        <p:spPr/>
        <p:txBody>
          <a:bodyPr rtlCol="0"/>
          <a:lstStyle/>
          <a:p>
            <a:pPr rtl="0"/>
            <a:r>
              <a:rPr lang="en-US"/>
              <a:t>09/01/2016</a:t>
            </a:r>
            <a:endParaRPr/>
          </a:p>
        </p:txBody>
      </p:sp>
      <p:sp>
        <p:nvSpPr>
          <p:cNvPr id="4" name="Espaço Reservado para Rodapé 3"/>
          <p:cNvSpPr>
            <a:spLocks noGrp="1"/>
          </p:cNvSpPr>
          <p:nvPr>
            <p:ph type="ftr" sz="quarter" idx="11"/>
          </p:nvPr>
        </p:nvSpPr>
        <p:spPr/>
        <p:txBody>
          <a:bodyPr rtlCol="0"/>
          <a:lstStyle/>
          <a:p>
            <a:pPr rtl="0"/>
            <a:endParaRPr/>
          </a:p>
        </p:txBody>
      </p:sp>
      <p:sp>
        <p:nvSpPr>
          <p:cNvPr id="5" name="Espaço Reservado para Número de Slide 4"/>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r>
              <a:rPr lang="en-US"/>
              <a:t>09/01/2016</a:t>
            </a:r>
            <a:endParaRPr/>
          </a:p>
        </p:txBody>
      </p:sp>
      <p:sp>
        <p:nvSpPr>
          <p:cNvPr id="3" name="Espaço Reservado para Rodapé 2"/>
          <p:cNvSpPr>
            <a:spLocks noGrp="1"/>
          </p:cNvSpPr>
          <p:nvPr>
            <p:ph type="ftr" sz="quarter" idx="11"/>
          </p:nvPr>
        </p:nvSpPr>
        <p:spPr/>
        <p:txBody>
          <a:bodyPr rtlCol="0"/>
          <a:lstStyle/>
          <a:p>
            <a:pPr rtl="0"/>
            <a:endParaRPr/>
          </a:p>
        </p:txBody>
      </p:sp>
      <p:sp>
        <p:nvSpPr>
          <p:cNvPr id="4" name="Espaço Reservado para Número de Slide 3"/>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pt-BR" smtClean="0"/>
              <a:t>Clique para editar o título mestre</a:t>
            </a:r>
            <a:endParaRPr/>
          </a:p>
        </p:txBody>
      </p:sp>
      <p:sp>
        <p:nvSpPr>
          <p:cNvPr id="3" name="Espaço Reservado para Conteúdo 2"/>
          <p:cNvSpPr>
            <a:spLocks noGrp="1"/>
          </p:cNvSpPr>
          <p:nvPr>
            <p:ph idx="1"/>
          </p:nvPr>
        </p:nvSpPr>
        <p:spPr>
          <a:xfrm>
            <a:off x="1293813" y="533400"/>
            <a:ext cx="6858000" cy="48006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algn="l" rtl="0">
              <a:defRPr sz="1400"/>
            </a:lvl7pPr>
            <a:lvl8pPr algn="l" rtl="0">
              <a:defRPr sz="1400"/>
            </a:lvl8pPr>
            <a:lvl9pPr algn="l" rtl="0">
              <a:defRPr sz="1400"/>
            </a:lvl9pPr>
          </a:lstStyle>
          <a:p>
            <a:pPr lvl="0" rtl="0"/>
            <a:r>
              <a:rPr lang="pt-BR" smtClean="0"/>
              <a:t>Editar estilos de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Texto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smtClean="0"/>
              <a:t>Editar estilos de texto Mestre</a:t>
            </a:r>
          </a:p>
        </p:txBody>
      </p:sp>
      <p:sp>
        <p:nvSpPr>
          <p:cNvPr id="5" name="Espaço Reservado para Data 4"/>
          <p:cNvSpPr>
            <a:spLocks noGrp="1"/>
          </p:cNvSpPr>
          <p:nvPr>
            <p:ph type="dt" sz="half" idx="10"/>
          </p:nvPr>
        </p:nvSpPr>
        <p:spPr/>
        <p:txBody>
          <a:bodyPr rtlCol="0"/>
          <a:lstStyle/>
          <a:p>
            <a:pPr rtl="0"/>
            <a:r>
              <a:rPr lang="en-US"/>
              <a:t>09/01/2016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pt-BR" smtClean="0"/>
              <a:t>Clique para editar o título mestre</a:t>
            </a:r>
            <a:endParaRPr/>
          </a:p>
        </p:txBody>
      </p:sp>
      <p:sp>
        <p:nvSpPr>
          <p:cNvPr id="8" name="Retângulo arredondado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1408112" y="647700"/>
            <a:ext cx="6629400" cy="4572000"/>
          </a:xfrm>
          <a:prstGeom prst="roundRect">
            <a:avLst>
              <a:gd name="adj" fmla="val 3725"/>
            </a:avLst>
          </a:prstGeom>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pt-BR" smtClean="0"/>
              <a:t>Clique no ícone para adicionar uma imagem</a:t>
            </a:r>
            <a:endParaRPr/>
          </a:p>
        </p:txBody>
      </p:sp>
      <p:sp>
        <p:nvSpPr>
          <p:cNvPr id="4" name="Espaço Reservado para Texto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smtClean="0"/>
              <a:t>Editar estilos de texto Mestre</a:t>
            </a:r>
          </a:p>
        </p:txBody>
      </p:sp>
      <p:sp>
        <p:nvSpPr>
          <p:cNvPr id="5" name="Espaço Reservado para Data 4"/>
          <p:cNvSpPr>
            <a:spLocks noGrp="1"/>
          </p:cNvSpPr>
          <p:nvPr>
            <p:ph type="dt" sz="half" idx="10"/>
          </p:nvPr>
        </p:nvSpPr>
        <p:spPr/>
        <p:txBody>
          <a:bodyPr rtlCol="0"/>
          <a:lstStyle/>
          <a:p>
            <a:pPr rtl="0"/>
            <a:r>
              <a:rPr lang="en-US"/>
              <a:t>09/01/2016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8FDBFFB2-86D9-4B8F-A59A-553A60B94BBE}" type="slidenum">
              <a:rPr/>
              <a:t>‹nº›</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pPr rtl="0"/>
            <a:r>
              <a:rPr lang="pt-br"/>
              <a:t>Clique para editar o estilo de título Mestre</a:t>
            </a:r>
            <a:endParaRPr dirty="0"/>
          </a:p>
        </p:txBody>
      </p:sp>
      <p:sp>
        <p:nvSpPr>
          <p:cNvPr id="3" name="Espaço Reservado para Texto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rtl="0">
              <a:defRPr sz="1100">
                <a:solidFill>
                  <a:schemeClr val="tx2"/>
                </a:solidFill>
              </a:defRPr>
            </a:lvl1pPr>
          </a:lstStyle>
          <a:p>
            <a:pPr rtl="0"/>
            <a:r>
              <a:rPr lang="en-US" smtClean="0"/>
              <a:t>09/01/2016</a:t>
            </a:r>
            <a:endParaRPr lang="en-US" dirty="0"/>
          </a:p>
        </p:txBody>
      </p:sp>
      <p:sp>
        <p:nvSpPr>
          <p:cNvPr id="5" name="Espaço Reservado para Rodapé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rtl="0">
              <a:defRPr sz="1100">
                <a:solidFill>
                  <a:schemeClr val="tx2"/>
                </a:solidFill>
              </a:defRPr>
            </a:lvl1pPr>
          </a:lstStyle>
          <a:p>
            <a:pPr rtl="0"/>
            <a:endParaRPr lang="en-US"/>
          </a:p>
        </p:txBody>
      </p:sp>
      <p:sp>
        <p:nvSpPr>
          <p:cNvPr id="6" name="Espaço Reservado para o Número do Slide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rtl="0">
              <a:defRPr sz="1100" b="1">
                <a:solidFill>
                  <a:srgbClr val="AB3C19"/>
                </a:solidFill>
              </a:defRPr>
            </a:lvl1pPr>
          </a:lstStyle>
          <a:p>
            <a:pPr rtl="0"/>
            <a:fld id="{8FDBFFB2-86D9-4B8F-A59A-553A60B94BBE}" type="slidenum">
              <a:rPr lang="en-US" smtClean="0"/>
              <a:pPr rtl="0"/>
              <a:t>‹nº›</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9215256" cy="1981201"/>
          </a:xfrm>
        </p:spPr>
        <p:txBody>
          <a:bodyPr rtlCol="0">
            <a:normAutofit/>
          </a:bodyPr>
          <a:lstStyle/>
          <a:p>
            <a:pPr algn="ctr"/>
            <a:r>
              <a:rPr lang="pt-BR" dirty="0"/>
              <a:t>Projeto Integrado para Desenvolvimento Web</a:t>
            </a:r>
          </a:p>
        </p:txBody>
      </p:sp>
      <p:sp>
        <p:nvSpPr>
          <p:cNvPr id="3" name="Subtítulo 2"/>
          <p:cNvSpPr>
            <a:spLocks noGrp="1"/>
          </p:cNvSpPr>
          <p:nvPr>
            <p:ph type="subTitle" idx="1"/>
          </p:nvPr>
        </p:nvSpPr>
        <p:spPr>
          <a:xfrm>
            <a:off x="608013" y="2703854"/>
            <a:ext cx="7091361" cy="838200"/>
          </a:xfrm>
        </p:spPr>
        <p:txBody>
          <a:bodyPr rtlCol="0">
            <a:noAutofit/>
          </a:bodyPr>
          <a:lstStyle/>
          <a:p>
            <a:pPr algn="ctr" rtl="0"/>
            <a:r>
              <a:rPr lang="pt-BR" sz="6000" dirty="0" smtClean="0"/>
              <a:t>Adoção Legal</a:t>
            </a:r>
            <a:endParaRPr lang="pt-br" sz="6000" dirty="0"/>
          </a:p>
        </p:txBody>
      </p:sp>
    </p:spTree>
    <p:extLst>
      <p:ext uri="{BB962C8B-B14F-4D97-AF65-F5344CB8AC3E}">
        <p14:creationId xmlns:p14="http://schemas.microsoft.com/office/powerpoint/2010/main" val="35784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006221" y="423088"/>
            <a:ext cx="8939282" cy="5567765"/>
          </a:xfrm>
        </p:spPr>
        <p:txBody>
          <a:bodyPr rtlCol="0"/>
          <a:lstStyle/>
          <a:p>
            <a:pPr marL="45720" indent="0" algn="just">
              <a:buNone/>
            </a:pPr>
            <a:r>
              <a:rPr lang="pt-BR" sz="3200" b="1" dirty="0" smtClean="0">
                <a:latin typeface="Arial" panose="020B0604020202020204" pitchFamily="34" charset="0"/>
                <a:cs typeface="Arial" panose="020B0604020202020204" pitchFamily="34" charset="0"/>
              </a:rPr>
              <a:t>INTRODUÇÃO</a:t>
            </a:r>
          </a:p>
          <a:p>
            <a:pPr marL="45720" indent="0" algn="just">
              <a:buNone/>
            </a:pPr>
            <a:endParaRPr lang="pt-BR" sz="800" b="1" dirty="0">
              <a:latin typeface="Arial" panose="020B0604020202020204" pitchFamily="34" charset="0"/>
              <a:cs typeface="Arial" panose="020B0604020202020204" pitchFamily="34" charset="0"/>
            </a:endParaRPr>
          </a:p>
          <a:p>
            <a:pPr marL="0" indent="0" algn="just">
              <a:lnSpc>
                <a:spcPct val="100000"/>
              </a:lnSpc>
              <a:spcBef>
                <a:spcPts val="0"/>
              </a:spcBef>
              <a:buNone/>
            </a:pPr>
            <a:r>
              <a:rPr lang="pt-BR" dirty="0" smtClean="0">
                <a:latin typeface="Arial" panose="020B0604020202020204" pitchFamily="34" charset="0"/>
                <a:cs typeface="Arial" panose="020B0604020202020204" pitchFamily="34" charset="0"/>
              </a:rPr>
              <a:t>	</a:t>
            </a:r>
            <a:r>
              <a:rPr lang="pt-BR" sz="3600" dirty="0" smtClean="0">
                <a:latin typeface="Arial" panose="020B0604020202020204" pitchFamily="34" charset="0"/>
                <a:cs typeface="Arial" panose="020B0604020202020204" pitchFamily="34" charset="0"/>
              </a:rPr>
              <a:t>Atualmente </a:t>
            </a:r>
            <a:r>
              <a:rPr lang="pt-BR" sz="3600" dirty="0">
                <a:latin typeface="Arial" panose="020B0604020202020204" pitchFamily="34" charset="0"/>
                <a:cs typeface="Arial" panose="020B0604020202020204" pitchFamily="34" charset="0"/>
              </a:rPr>
              <a:t>o abandono de animais, na maioria cães e gatos, cresce cada vez mais no país. Por esta razão, concebi desenvolver um projeto, que consiste em um site no qual será possível cadastrar animais abandonados, para que estes possam passar por um processo legal de adoção</a:t>
            </a:r>
            <a:r>
              <a:rPr lang="pt-BR" sz="3600" dirty="0" smtClean="0">
                <a:latin typeface="Arial" panose="020B0604020202020204" pitchFamily="34" charset="0"/>
                <a:cs typeface="Arial" panose="020B0604020202020204" pitchFamily="34" charset="0"/>
              </a:rPr>
              <a:t>.</a:t>
            </a:r>
            <a:endParaRPr lang="pt-BR"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928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1"/>
          </p:nvPr>
        </p:nvSpPr>
        <p:spPr>
          <a:xfrm>
            <a:off x="2101755" y="249619"/>
            <a:ext cx="8707272" cy="6205771"/>
          </a:xfrm>
        </p:spPr>
        <p:txBody>
          <a:bodyPr>
            <a:normAutofit/>
          </a:bodyPr>
          <a:lstStyle/>
          <a:p>
            <a:pPr marL="0" indent="0" algn="just">
              <a:lnSpc>
                <a:spcPct val="120000"/>
              </a:lnSpc>
              <a:spcBef>
                <a:spcPts val="0"/>
              </a:spcBef>
              <a:buNone/>
            </a:pPr>
            <a:r>
              <a:rPr lang="pt-BR" sz="3900" b="1" dirty="0" smtClean="0">
                <a:latin typeface="Arial" panose="020B0604020202020204" pitchFamily="34" charset="0"/>
                <a:cs typeface="Arial" panose="020B0604020202020204" pitchFamily="34" charset="0"/>
              </a:rPr>
              <a:t>Contextualização</a:t>
            </a:r>
          </a:p>
          <a:p>
            <a:pPr marL="0" indent="0" algn="just">
              <a:lnSpc>
                <a:spcPct val="120000"/>
              </a:lnSpc>
              <a:spcBef>
                <a:spcPts val="0"/>
              </a:spcBef>
              <a:buNone/>
            </a:pPr>
            <a:r>
              <a:rPr lang="pt-BR" sz="2400" dirty="0" smtClean="0">
                <a:latin typeface="Arial" panose="020B0604020202020204" pitchFamily="34" charset="0"/>
                <a:cs typeface="Arial" panose="020B0604020202020204" pitchFamily="34" charset="0"/>
              </a:rPr>
              <a:t>	No </a:t>
            </a:r>
            <a:r>
              <a:rPr lang="pt-BR" sz="2400" dirty="0">
                <a:latin typeface="Arial" panose="020B0604020202020204" pitchFamily="34" charset="0"/>
                <a:cs typeface="Arial" panose="020B0604020202020204" pitchFamily="34" charset="0"/>
              </a:rPr>
              <a:t>Brasil o abandono de animais vem crescendo cada vez mais. Por toda parte é possível observar animais abandonados. </a:t>
            </a:r>
            <a:endParaRPr lang="pt-BR" sz="2400" dirty="0" smtClean="0">
              <a:latin typeface="Arial" panose="020B0604020202020204" pitchFamily="34" charset="0"/>
              <a:cs typeface="Arial" panose="020B0604020202020204" pitchFamily="34" charset="0"/>
            </a:endParaRPr>
          </a:p>
          <a:p>
            <a:pPr marL="0" indent="0" algn="just">
              <a:lnSpc>
                <a:spcPct val="120000"/>
              </a:lnSpc>
              <a:spcBef>
                <a:spcPts val="0"/>
              </a:spcBef>
              <a:buNone/>
            </a:pPr>
            <a:r>
              <a:rPr lang="pt-BR" sz="2400" dirty="0" smtClean="0">
                <a:latin typeface="Arial" panose="020B0604020202020204" pitchFamily="34" charset="0"/>
                <a:cs typeface="Arial" panose="020B0604020202020204" pitchFamily="34" charset="0"/>
              </a:rPr>
              <a:t>	De </a:t>
            </a:r>
            <a:r>
              <a:rPr lang="pt-BR" sz="2400" dirty="0">
                <a:latin typeface="Arial" panose="020B0604020202020204" pitchFamily="34" charset="0"/>
                <a:cs typeface="Arial" panose="020B0604020202020204" pitchFamily="34" charset="0"/>
              </a:rPr>
              <a:t>acordo com o site </a:t>
            </a:r>
            <a:r>
              <a:rPr lang="pt-BR" sz="2400" dirty="0" err="1">
                <a:latin typeface="Arial" panose="020B0604020202020204" pitchFamily="34" charset="0"/>
                <a:cs typeface="Arial" panose="020B0604020202020204" pitchFamily="34" charset="0"/>
              </a:rPr>
              <a:t>Jusbrasil</a:t>
            </a:r>
            <a:r>
              <a:rPr lang="pt-BR" sz="2400" dirty="0">
                <a:latin typeface="Arial" panose="020B0604020202020204" pitchFamily="34" charset="0"/>
                <a:cs typeface="Arial" panose="020B0604020202020204" pitchFamily="34" charset="0"/>
              </a:rPr>
              <a:t>, a OMS – Organização Mundial da Saúde, estima que no Brasil, existem cerca de 30 milhões de animais abandonados, assim divididos: 10 milhões são gatos e 20 milhões, cachorros. </a:t>
            </a:r>
            <a:endParaRPr lang="pt-BR" sz="2400" dirty="0" smtClean="0">
              <a:latin typeface="Arial" panose="020B0604020202020204" pitchFamily="34" charset="0"/>
              <a:cs typeface="Arial" panose="020B0604020202020204" pitchFamily="34" charset="0"/>
            </a:endParaRPr>
          </a:p>
          <a:p>
            <a:pPr marL="0" indent="0" algn="just">
              <a:lnSpc>
                <a:spcPct val="120000"/>
              </a:lnSpc>
              <a:spcBef>
                <a:spcPts val="0"/>
              </a:spcBef>
              <a:buNone/>
            </a:pPr>
            <a:r>
              <a:rPr lang="pt-BR" sz="2400" dirty="0" smtClean="0">
                <a:latin typeface="Arial" panose="020B0604020202020204" pitchFamily="34" charset="0"/>
                <a:cs typeface="Arial" panose="020B0604020202020204" pitchFamily="34" charset="0"/>
              </a:rPr>
              <a:t>	Em </a:t>
            </a:r>
            <a:r>
              <a:rPr lang="pt-BR" sz="2400" dirty="0">
                <a:latin typeface="Arial" panose="020B0604020202020204" pitchFamily="34" charset="0"/>
                <a:cs typeface="Arial" panose="020B0604020202020204" pitchFamily="34" charset="0"/>
              </a:rPr>
              <a:t>cidades de grande porte, a proporção é de 1 (um) animal para cada 5 (cinco) habitante, o que, traduzido em números, numa cidade de 1.000.000 (Um milhão) de habitantes haverá 200.000 (Duzentos mil) </a:t>
            </a:r>
            <a:r>
              <a:rPr lang="pt-BR" sz="2400" dirty="0" smtClean="0">
                <a:latin typeface="Arial" panose="020B0604020202020204" pitchFamily="34" charset="0"/>
                <a:cs typeface="Arial" panose="020B0604020202020204" pitchFamily="34" charset="0"/>
              </a:rPr>
              <a:t>animais. </a:t>
            </a:r>
          </a:p>
        </p:txBody>
      </p:sp>
    </p:spTree>
    <p:extLst>
      <p:ext uri="{BB962C8B-B14F-4D97-AF65-F5344CB8AC3E}">
        <p14:creationId xmlns:p14="http://schemas.microsoft.com/office/powerpoint/2010/main" val="3866169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375697" y="171148"/>
            <a:ext cx="9372600" cy="4114800"/>
          </a:xfrm>
        </p:spPr>
        <p:txBody>
          <a:bodyPr/>
          <a:lstStyle/>
          <a:p>
            <a:pPr marL="45720" indent="0" algn="just">
              <a:buNone/>
            </a:pPr>
            <a:r>
              <a:rPr lang="pt-BR" sz="3600" b="1" dirty="0" smtClean="0">
                <a:latin typeface="Arial" panose="020B0604020202020204" pitchFamily="34" charset="0"/>
                <a:cs typeface="Arial" panose="020B0604020202020204" pitchFamily="34" charset="0"/>
              </a:rPr>
              <a:t>Problemática</a:t>
            </a:r>
            <a:endParaRPr lang="pt-BR" sz="3600" b="1" dirty="0">
              <a:latin typeface="Arial" panose="020B0604020202020204" pitchFamily="34" charset="0"/>
              <a:cs typeface="Arial" panose="020B0604020202020204" pitchFamily="34" charset="0"/>
            </a:endParaRPr>
          </a:p>
          <a:p>
            <a:pPr marL="45720" indent="0" algn="just">
              <a:buNone/>
            </a:pPr>
            <a:r>
              <a:rPr lang="pt-BR" dirty="0" smtClean="0">
                <a:latin typeface="Arial" panose="020B0604020202020204" pitchFamily="34" charset="0"/>
                <a:cs typeface="Arial" panose="020B0604020202020204" pitchFamily="34" charset="0"/>
              </a:rPr>
              <a:t>	</a:t>
            </a:r>
            <a:r>
              <a:rPr lang="pt-BR" sz="2800" dirty="0" smtClean="0">
                <a:latin typeface="Arial" panose="020B0604020202020204" pitchFamily="34" charset="0"/>
                <a:cs typeface="Arial" panose="020B0604020202020204" pitchFamily="34" charset="0"/>
              </a:rPr>
              <a:t>Animais </a:t>
            </a:r>
            <a:r>
              <a:rPr lang="pt-BR" sz="2800" dirty="0">
                <a:latin typeface="Arial" panose="020B0604020202020204" pitchFamily="34" charset="0"/>
                <a:cs typeface="Arial" panose="020B0604020202020204" pitchFamily="34" charset="0"/>
              </a:rPr>
              <a:t>abandonados, por falta de controle, não são vacinados nem esterilizados, o que favorece que se tornem vetores de doenças graves, como por exemplo, a febre maculosa e hidrofobia, agravando a situação por conta da capacidade de reprodução, aumentando assim esta população.</a:t>
            </a:r>
          </a:p>
          <a:p>
            <a:pPr marL="45720" indent="0" algn="just">
              <a:buNone/>
            </a:pP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506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idx="1"/>
          </p:nvPr>
        </p:nvSpPr>
        <p:spPr>
          <a:xfrm>
            <a:off x="1705971" y="191070"/>
            <a:ext cx="9034818" cy="4828360"/>
          </a:xfrm>
        </p:spPr>
        <p:txBody>
          <a:bodyPr>
            <a:normAutofit/>
          </a:bodyPr>
          <a:lstStyle/>
          <a:p>
            <a:pPr algn="just"/>
            <a:r>
              <a:rPr lang="pt-BR" sz="3600" b="1" dirty="0">
                <a:solidFill>
                  <a:schemeClr val="tx1"/>
                </a:solidFill>
                <a:latin typeface="Arial" panose="020B0604020202020204" pitchFamily="34" charset="0"/>
                <a:cs typeface="Arial" panose="020B0604020202020204" pitchFamily="34" charset="0"/>
              </a:rPr>
              <a:t>Solução Proposta</a:t>
            </a:r>
          </a:p>
          <a:p>
            <a:pPr algn="just"/>
            <a:r>
              <a:rPr lang="pt-BR" dirty="0">
                <a:solidFill>
                  <a:schemeClr val="tx1"/>
                </a:solidFill>
                <a:latin typeface="Arial" panose="020B0604020202020204" pitchFamily="34" charset="0"/>
                <a:cs typeface="Arial" panose="020B0604020202020204" pitchFamily="34" charset="0"/>
              </a:rPr>
              <a:t>Com o crescimento de abandono de animais de estimação, resolvi criar um projeto que ajudasse as pessoas que não têm condições de cuidar mais de seus pets </a:t>
            </a:r>
            <a:r>
              <a:rPr lang="pt-BR" dirty="0" smtClean="0">
                <a:solidFill>
                  <a:schemeClr val="tx1"/>
                </a:solidFill>
                <a:latin typeface="Arial" panose="020B0604020202020204" pitchFamily="34" charset="0"/>
                <a:cs typeface="Arial" panose="020B0604020202020204" pitchFamily="34" charset="0"/>
              </a:rPr>
              <a:t>à </a:t>
            </a:r>
            <a:r>
              <a:rPr lang="pt-BR" dirty="0">
                <a:solidFill>
                  <a:schemeClr val="tx1"/>
                </a:solidFill>
                <a:latin typeface="Arial" panose="020B0604020202020204" pitchFamily="34" charset="0"/>
                <a:cs typeface="Arial" panose="020B0604020202020204" pitchFamily="34" charset="0"/>
              </a:rPr>
              <a:t>cadastrar os mesmo para um adoção legal, com isso os abandonos podem vir a diminuir, esse projeto será bem fácil de manuseio, o dono entrará na página de internet e cadastrará seu animal, tendo em nota que terá que relatar se esse animal precisa de uma atenção melhor, se ele sofre de algum problema e etc. Os interessados pelo o animal terá que preencher uma ficha de adoção que terá no site para poder seguir com adoção.</a:t>
            </a:r>
          </a:p>
          <a:p>
            <a:pPr algn="just"/>
            <a:r>
              <a:rPr lang="pt-BR" dirty="0">
                <a:solidFill>
                  <a:schemeClr val="tx1"/>
                </a:solidFill>
                <a:latin typeface="Arial" panose="020B0604020202020204" pitchFamily="34" charset="0"/>
                <a:cs typeface="Arial" panose="020B0604020202020204" pitchFamily="34" charset="0"/>
              </a:rPr>
              <a:t>Nesse site terá também a opção de mostrar locais onde existe animais abandonados, terá também um local que podem divulgar o desaparecimento de seu animal ou até mesmo a divulgação de animais achado na rua.</a:t>
            </a:r>
          </a:p>
          <a:p>
            <a:pPr algn="just"/>
            <a:endParaRPr lang="pt-B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4568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818868" y="354842"/>
            <a:ext cx="5554638" cy="5360158"/>
          </a:xfrm>
        </p:spPr>
        <p:txBody>
          <a:bodyPr rtlCol="0"/>
          <a:lstStyle/>
          <a:p>
            <a:pPr marL="45720" indent="0" algn="just">
              <a:buNone/>
            </a:pPr>
            <a:r>
              <a:rPr lang="pt-BR" sz="4800" b="1" dirty="0">
                <a:latin typeface="Arial" panose="020B0604020202020204" pitchFamily="34" charset="0"/>
                <a:cs typeface="Arial" panose="020B0604020202020204" pitchFamily="34" charset="0"/>
              </a:rPr>
              <a:t>O que se esperar</a:t>
            </a:r>
          </a:p>
          <a:p>
            <a:pPr marL="45720" indent="0" algn="just">
              <a:buNone/>
            </a:pPr>
            <a:r>
              <a:rPr lang="pt-BR" sz="3600" dirty="0" smtClean="0">
                <a:latin typeface="Arial" panose="020B0604020202020204" pitchFamily="34" charset="0"/>
                <a:cs typeface="Arial" panose="020B0604020202020204" pitchFamily="34" charset="0"/>
              </a:rPr>
              <a:t>	</a:t>
            </a:r>
          </a:p>
          <a:p>
            <a:pPr marL="45720" indent="0" algn="just">
              <a:buNone/>
            </a:pPr>
            <a:r>
              <a:rPr lang="pt-BR" sz="3600" dirty="0" smtClean="0">
                <a:latin typeface="Arial" panose="020B0604020202020204" pitchFamily="34" charset="0"/>
                <a:cs typeface="Arial" panose="020B0604020202020204" pitchFamily="34" charset="0"/>
              </a:rPr>
              <a:t>	Que </a:t>
            </a:r>
            <a:r>
              <a:rPr lang="pt-BR" sz="3600" dirty="0">
                <a:latin typeface="Arial" panose="020B0604020202020204" pitchFamily="34" charset="0"/>
                <a:cs typeface="Arial" panose="020B0604020202020204" pitchFamily="34" charset="0"/>
              </a:rPr>
              <a:t>o site seja aceito e utilizado por toda a comunidade afim de diminuir o abandono.</a:t>
            </a:r>
          </a:p>
          <a:p>
            <a:pPr marL="45720" indent="0" rtl="0">
              <a:buNone/>
            </a:pPr>
            <a:endParaRPr lang="en-US"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643" y="354841"/>
            <a:ext cx="4667533" cy="5272135"/>
          </a:xfrm>
          <a:prstGeom prst="rect">
            <a:avLst/>
          </a:prstGeom>
        </p:spPr>
      </p:pic>
    </p:spTree>
    <p:extLst>
      <p:ext uri="{BB962C8B-B14F-4D97-AF65-F5344CB8AC3E}">
        <p14:creationId xmlns:p14="http://schemas.microsoft.com/office/powerpoint/2010/main" val="170201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818868" y="354842"/>
            <a:ext cx="5554638" cy="5360158"/>
          </a:xfrm>
        </p:spPr>
        <p:txBody>
          <a:bodyPr rtlCol="0"/>
          <a:lstStyle/>
          <a:p>
            <a:pPr marL="45720" indent="0" algn="just">
              <a:buNone/>
            </a:pPr>
            <a:r>
              <a:rPr lang="pt-BR" sz="4000" b="1" dirty="0" smtClean="0"/>
              <a:t>Objetivo </a:t>
            </a:r>
            <a:r>
              <a:rPr lang="pt-BR" sz="4000" b="1" dirty="0"/>
              <a:t>Geral</a:t>
            </a:r>
          </a:p>
          <a:p>
            <a:pPr marL="45720" indent="0" algn="just">
              <a:buNone/>
            </a:pPr>
            <a:r>
              <a:rPr lang="pt-BR" sz="4000" dirty="0"/>
              <a:t>Objetivo é entregar um sistema que atenda aos representantes de ONG e comunidade para diminuir o abandono.</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2729" y="800668"/>
            <a:ext cx="5051493" cy="3907810"/>
          </a:xfrm>
          <a:prstGeom prst="rect">
            <a:avLst/>
          </a:prstGeom>
        </p:spPr>
      </p:pic>
    </p:spTree>
    <p:extLst>
      <p:ext uri="{BB962C8B-B14F-4D97-AF65-F5344CB8AC3E}">
        <p14:creationId xmlns:p14="http://schemas.microsoft.com/office/powerpoint/2010/main" val="4196381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818868" y="354842"/>
            <a:ext cx="5554638" cy="5360158"/>
          </a:xfrm>
        </p:spPr>
        <p:txBody>
          <a:bodyPr rtlCol="0"/>
          <a:lstStyle/>
          <a:p>
            <a:pPr marL="45720" indent="0" algn="just">
              <a:buNone/>
            </a:pPr>
            <a:r>
              <a:rPr lang="pt-BR" sz="3200" b="1" dirty="0">
                <a:latin typeface="Arial" panose="020B0604020202020204" pitchFamily="34" charset="0"/>
                <a:cs typeface="Arial" panose="020B0604020202020204" pitchFamily="34" charset="0"/>
              </a:rPr>
              <a:t>Objetivos Específicos</a:t>
            </a:r>
          </a:p>
          <a:p>
            <a:pPr marL="45720" indent="0" algn="just">
              <a:buNone/>
            </a:pPr>
            <a:r>
              <a:rPr lang="pt-BR" sz="3600" dirty="0">
                <a:latin typeface="Arial" panose="020B0604020202020204" pitchFamily="34" charset="0"/>
                <a:cs typeface="Arial" panose="020B0604020202020204" pitchFamily="34" charset="0"/>
              </a:rPr>
              <a:t>Os objetivos específicos do sistema é manter um cadastro de cães e gatos abandonados no DF, manter um sistema 24h no ar.</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506" y="887104"/>
            <a:ext cx="5240740" cy="3930555"/>
          </a:xfrm>
          <a:prstGeom prst="rect">
            <a:avLst/>
          </a:prstGeom>
        </p:spPr>
      </p:pic>
    </p:spTree>
    <p:extLst>
      <p:ext uri="{BB962C8B-B14F-4D97-AF65-F5344CB8AC3E}">
        <p14:creationId xmlns:p14="http://schemas.microsoft.com/office/powerpoint/2010/main" val="1428493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ianças Brincando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Tema do Offic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 de apresentação de educação com crianças brincando (ilustração com quadrinhos, widescreen)</Template>
  <TotalTime>86</TotalTime>
  <Words>215</Words>
  <Application>Microsoft Office PowerPoint</Application>
  <PresentationFormat>Widescreen</PresentationFormat>
  <Paragraphs>24</Paragraphs>
  <Slides>8</Slides>
  <Notes>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Euphemia</vt:lpstr>
      <vt:lpstr>Wingdings</vt:lpstr>
      <vt:lpstr>Crianças Brincando 16X9</vt:lpstr>
      <vt:lpstr>Projeto Integrado para Desenvolvimento Web</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 para Desenvolvimento Web</dc:title>
  <dc:creator>Antonione Aquino</dc:creator>
  <cp:lastModifiedBy>Antonione Aquino</cp:lastModifiedBy>
  <cp:revision>9</cp:revision>
  <dcterms:created xsi:type="dcterms:W3CDTF">2018-11-14T21:02:51Z</dcterms:created>
  <dcterms:modified xsi:type="dcterms:W3CDTF">2018-11-19T11:22:54Z</dcterms:modified>
</cp:coreProperties>
</file>