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232-D6B8-41AB-98EB-C32B2DCB9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3A46-A1C5-484E-81C8-9BEA1EB78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25F-6B4D-4742-BFE2-73127C0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60FE-FAB8-44F5-9FC3-6A70067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5559-9EDA-4BA9-B269-F0E829E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67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F5A-BB5C-4CD4-8477-B589BD2B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58658-0869-4B61-B788-37FB48781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04D1-2915-4E2A-8368-A5E3A88E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5B27-57C6-494D-B9CF-5B8C06B6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D820-FD38-47DB-A0C5-44E2944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F81D8-1163-469D-8ADB-031479658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51D0C-A84A-4FAF-9900-1FE659E1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1305-3B06-461E-81C4-F2DDAD5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CA8A-812D-43E2-8F58-D08803D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909E-2634-4D62-B8D6-78D73885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5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5BE-6A17-4064-9DF0-B9F0E8A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FF-476D-47CB-95A6-DC5ACBC9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D256-39D2-42F7-B83E-2C108679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6AE-9FFB-4DCF-8300-0CA285D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96F5-2DCD-4FB2-A910-24055353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6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D80B-3C76-4B0A-B989-D91FB5B4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92B0-3904-4370-AD25-C8520D27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9AF4-A16C-4380-8222-001335DC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43A6-50A3-4290-802C-11749AE2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EFC9-10C1-4AE9-93AC-FA335CE0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1A81-B043-4EB9-A966-8FE7F97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6DDA-D677-4623-AEA3-BCD5445F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24B80-E51C-43BE-B233-0F52DD4E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28C4E-8D34-448F-A529-1D5A814C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4BA7-1175-4208-9CCC-22CB2C94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A8D1-C23A-4DD7-A8D0-0A56CB43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5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1F31-1DA7-4B76-A0AA-31256DA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7C5D-ADF6-4F01-9B8A-EDD00393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2636C-26E4-42BD-A84D-3F3C433A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B300A-2A11-4FE6-8FA3-BA610F9D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D79C2-0E4C-4370-83AB-3F3B49BE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C06BC-7CA2-488A-BDD7-A9E68DC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8607-8570-4400-A0A5-596C58B1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5B072-DDD9-4B01-9F66-46E4A28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10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7A87-ACC0-4B7F-B68F-6D07E46B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466A9-3365-4855-A08A-7D08EDF4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D159C-72A6-4BC6-87F8-E52ABBFA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606EA-78BC-4B9E-BCF9-3A19ABD6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46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38ED2-CB13-4FCF-82D3-38425958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988C2-1087-4DBB-92FC-A7098AE3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C7639-27A4-465B-B94C-45295AA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41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470B-9B66-451E-8E20-8E8A209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89B2-8827-42D4-AC06-CBED54FD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48E9-4A47-43DC-ACD4-185F2F859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E8DB3-236F-4052-8DD2-DC20952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AD6E0-D5B1-46F3-A65D-52018F26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32464-5B92-4BB5-8576-A44CCCE6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92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0C5-B0C7-4C12-B408-33DE9714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99839-463B-4413-B390-3D7FDD63D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A97F-8557-44ED-BB3A-E529DD9F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BB37-FD70-4744-ACA0-EC5C4FAE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057E-CA0E-4966-94D8-3454D8F5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4EE7-2223-4070-9B59-CF08E50A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2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F55E-F190-4F77-9A44-04721D3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D3F-88C1-4956-B864-A8EF3FBA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6E5D-3EFE-4650-9539-57806423B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0DB4-AFEB-4FF3-B76F-0141E6FE99AB}" type="datetimeFigureOut">
              <a:rPr lang="en-AU" smtClean="0"/>
              <a:t>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9704-EEAC-4795-9D67-1C2975E44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E65-022A-4BD3-B3D6-CA669E4B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8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51B0-0A66-484B-9701-4CB60A081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D96A-11FA-402A-9C9A-66CADF91A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Luyi Zhu</dc:creator>
  <cp:lastModifiedBy>Luyi Zhu</cp:lastModifiedBy>
  <cp:revision>1</cp:revision>
  <dcterms:created xsi:type="dcterms:W3CDTF">2020-09-03T04:02:38Z</dcterms:created>
  <dcterms:modified xsi:type="dcterms:W3CDTF">2020-09-03T04:02:59Z</dcterms:modified>
</cp:coreProperties>
</file>