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232-D6B8-41AB-98EB-C32B2DCB9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3A46-A1C5-484E-81C8-9BEA1EB78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B25F-6B4D-4742-BFE2-73127C0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60FE-FAB8-44F5-9FC3-6A70067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5559-9EDA-4BA9-B269-F0E829E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67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5BE-6A17-4064-9DF0-B9F0E8A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C7FF-476D-47CB-95A6-DC5ACBC9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81" y="1878674"/>
            <a:ext cx="10080000" cy="432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C6AE-9FFB-4DCF-8300-0CA285D7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76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1A81-B043-4EB9-A966-8FE7F97A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6DDA-D677-4623-AEA3-BCD5445F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40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697AD1-72E0-424A-AAA5-C08E188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452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F55E-F190-4F77-9A44-04721D32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0D3F-88C1-4956-B864-A8EF3FBA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6E5D-3EFE-4650-9539-57806423B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0DB4-AFEB-4FF3-B76F-0141E6FE99A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9704-EEAC-4795-9D67-1C2975E44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2E65-022A-4BD3-B3D6-CA669E4B6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85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51B0-0A66-484B-9701-4CB60A081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D96A-11FA-402A-9C9A-66CADF91A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Luyi Zhu</dc:creator>
  <cp:lastModifiedBy>Luyi Zhu</cp:lastModifiedBy>
  <cp:revision>2</cp:revision>
  <dcterms:created xsi:type="dcterms:W3CDTF">2020-09-03T04:02:38Z</dcterms:created>
  <dcterms:modified xsi:type="dcterms:W3CDTF">2020-09-04T03:14:47Z</dcterms:modified>
</cp:coreProperties>
</file>