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5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52749" y="1670858"/>
            <a:ext cx="4248650" cy="3787919"/>
            <a:chOff x="2252749" y="1670858"/>
            <a:chExt cx="4248650" cy="3787919"/>
          </a:xfrm>
          <a:noFill/>
        </p:grpSpPr>
        <p:sp>
          <p:nvSpPr>
            <p:cNvPr id="4" name="椭圆 3"/>
            <p:cNvSpPr/>
            <p:nvPr/>
          </p:nvSpPr>
          <p:spPr>
            <a:xfrm>
              <a:off x="2252749" y="1670858"/>
              <a:ext cx="2610196" cy="26101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TypeScript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306839" y="1878675"/>
              <a:ext cx="2194560" cy="21945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ESLint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050673" y="3679853"/>
              <a:ext cx="1778924" cy="17789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TSLint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60937" y="2361207"/>
              <a:ext cx="82586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错误的类型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16569" y="3360959"/>
              <a:ext cx="95410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不存在的方法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0443" y="3726449"/>
              <a:ext cx="69762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代码风格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98961" y="4792044"/>
              <a:ext cx="108234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基于类型的检查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92704" y="2382275"/>
              <a:ext cx="108234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插件提供的检查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28465" y="2852845"/>
              <a:ext cx="69762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语法错误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22" idx="3"/>
            </p:cNvCxnSpPr>
            <p:nvPr/>
          </p:nvCxnSpPr>
          <p:spPr>
            <a:xfrm flipV="1">
              <a:off x="3768908" y="3920556"/>
              <a:ext cx="620316" cy="589899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285810" y="4387344"/>
              <a:ext cx="148309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早期 </a:t>
              </a:r>
              <a:r>
                <a:rPr lang="en-US" altLang="zh-CN" sz="1000" i="1" dirty="0" err="1" smtClean="0">
                  <a:solidFill>
                    <a:srgbClr val="FF0000"/>
                  </a:solidFill>
                </a:rPr>
                <a:t>TSLint</a:t>
              </a:r>
              <a:r>
                <a:rPr lang="en-US" altLang="zh-CN" sz="1000" i="1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000" i="1" dirty="0" smtClean="0">
                  <a:solidFill>
                    <a:srgbClr val="FF0000"/>
                  </a:solidFill>
                </a:rPr>
                <a:t>提供的检查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895737" y="783771"/>
            <a:ext cx="7170015" cy="5669412"/>
            <a:chOff x="895737" y="783771"/>
            <a:chExt cx="7170015" cy="5669412"/>
          </a:xfrm>
        </p:grpSpPr>
        <p:sp>
          <p:nvSpPr>
            <p:cNvPr id="4" name="流程图: 决策 3"/>
            <p:cNvSpPr/>
            <p:nvPr/>
          </p:nvSpPr>
          <p:spPr>
            <a:xfrm>
              <a:off x="895737" y="783771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是新项目吗？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47" y="5604432"/>
              <a:ext cx="1333333" cy="380952"/>
            </a:xfrm>
            <a:prstGeom prst="rect">
              <a:avLst/>
            </a:prstGeom>
          </p:spPr>
        </p:pic>
        <p:sp>
          <p:nvSpPr>
            <p:cNvPr id="9" name="流程图: 决策 8"/>
            <p:cNvSpPr/>
            <p:nvPr/>
          </p:nvSpPr>
          <p:spPr>
            <a:xfrm>
              <a:off x="2775381" y="1520889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4624359" y="3232101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ESLint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360" y="2626566"/>
              <a:ext cx="1271999" cy="381600"/>
            </a:xfrm>
            <a:prstGeom prst="rect">
              <a:avLst/>
            </a:prstGeom>
          </p:spPr>
        </p:pic>
        <p:sp>
          <p:nvSpPr>
            <p:cNvPr id="12" name="流程图: 决策 11"/>
            <p:cNvSpPr/>
            <p:nvPr/>
          </p:nvSpPr>
          <p:spPr>
            <a:xfrm>
              <a:off x="4359459" y="4337778"/>
              <a:ext cx="2955757" cy="8980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将会长时间处于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js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共存的状态吗？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4" idx="2"/>
              <a:endCxn id="7" idx="0"/>
            </p:cNvCxnSpPr>
            <p:nvPr/>
          </p:nvCxnSpPr>
          <p:spPr>
            <a:xfrm flipH="1">
              <a:off x="2108714" y="1520889"/>
              <a:ext cx="3" cy="408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4" idx="3"/>
              <a:endCxn id="9" idx="0"/>
            </p:cNvCxnSpPr>
            <p:nvPr/>
          </p:nvCxnSpPr>
          <p:spPr>
            <a:xfrm>
              <a:off x="3321696" y="1152330"/>
              <a:ext cx="666665" cy="3685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>
            <a:xfrm flipH="1">
              <a:off x="3988360" y="2258007"/>
              <a:ext cx="1" cy="368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9" idx="3"/>
              <a:endCxn id="10" idx="0"/>
            </p:cNvCxnSpPr>
            <p:nvPr/>
          </p:nvCxnSpPr>
          <p:spPr>
            <a:xfrm>
              <a:off x="5201340" y="1889448"/>
              <a:ext cx="635999" cy="1342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2" idx="0"/>
            </p:cNvCxnSpPr>
            <p:nvPr/>
          </p:nvCxnSpPr>
          <p:spPr>
            <a:xfrm flipH="1">
              <a:off x="5837338" y="3969219"/>
              <a:ext cx="1" cy="368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4334006" y="5604432"/>
              <a:ext cx="2943886" cy="387086"/>
              <a:chOff x="4952502" y="5673471"/>
              <a:chExt cx="2943886" cy="387086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2502" y="5673471"/>
                <a:ext cx="1333333" cy="38095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389" y="5678957"/>
                <a:ext cx="1271999" cy="381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6285835" y="5685091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cxnSp>
          <p:nvCxnSpPr>
            <p:cNvPr id="63" name="直接箭头连接符 62"/>
            <p:cNvCxnSpPr>
              <a:stCxn id="12" idx="2"/>
              <a:endCxn id="59" idx="0"/>
            </p:cNvCxnSpPr>
            <p:nvPr/>
          </p:nvCxnSpPr>
          <p:spPr>
            <a:xfrm flipH="1">
              <a:off x="5836616" y="5235873"/>
              <a:ext cx="722" cy="38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1"/>
            </p:cNvCxnSpPr>
            <p:nvPr/>
          </p:nvCxnSpPr>
          <p:spPr>
            <a:xfrm flipH="1">
              <a:off x="2108715" y="3600660"/>
              <a:ext cx="2515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2" idx="1"/>
            </p:cNvCxnSpPr>
            <p:nvPr/>
          </p:nvCxnSpPr>
          <p:spPr>
            <a:xfrm flipH="1" flipV="1">
              <a:off x="2108714" y="4786825"/>
              <a:ext cx="22507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3485751" y="875331"/>
              <a:ext cx="2364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否，是老项目正在由 </a:t>
              </a:r>
              <a:r>
                <a:rPr lang="en-US" altLang="zh-CN" sz="1200" dirty="0" err="1" smtClean="0">
                  <a:solidFill>
                    <a:srgbClr val="FF0000"/>
                  </a:solidFill>
                </a:rPr>
                <a:t>js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改造为 </a:t>
              </a:r>
              <a:r>
                <a:rPr lang="en-US" altLang="zh-CN" sz="1200" dirty="0" err="1" smtClean="0">
                  <a:solidFill>
                    <a:srgbClr val="FF0000"/>
                  </a:solidFill>
                </a:rPr>
                <a:t>ts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350062" y="160663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197261" y="33236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060913" y="45098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840713" y="40091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36616" y="528132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108713" y="174513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88359" y="229987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607480" y="5991518"/>
              <a:ext cx="4458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由于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一个项目中无法针对不同后缀的文件使用不同的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配置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故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文件只能使用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检查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文件保持使用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检查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/>
          <p:cNvGrpSpPr/>
          <p:nvPr/>
        </p:nvGrpSpPr>
        <p:grpSpPr>
          <a:xfrm>
            <a:off x="895737" y="783771"/>
            <a:ext cx="7170012" cy="5453753"/>
            <a:chOff x="895737" y="783771"/>
            <a:chExt cx="7170012" cy="5453753"/>
          </a:xfrm>
        </p:grpSpPr>
        <p:sp>
          <p:nvSpPr>
            <p:cNvPr id="4" name="流程图: 决策 3"/>
            <p:cNvSpPr/>
            <p:nvPr/>
          </p:nvSpPr>
          <p:spPr>
            <a:xfrm>
              <a:off x="895737" y="783771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是新项目吗？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46" y="5388773"/>
              <a:ext cx="1333333" cy="380952"/>
            </a:xfrm>
            <a:prstGeom prst="rect">
              <a:avLst/>
            </a:prstGeom>
          </p:spPr>
        </p:pic>
        <p:sp>
          <p:nvSpPr>
            <p:cNvPr id="9" name="流程图: 决策 8"/>
            <p:cNvSpPr/>
            <p:nvPr/>
          </p:nvSpPr>
          <p:spPr>
            <a:xfrm>
              <a:off x="2775379" y="2265197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4623634" y="1520889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ESLint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358" y="3371860"/>
              <a:ext cx="1271999" cy="381600"/>
            </a:xfrm>
            <a:prstGeom prst="rect">
              <a:avLst/>
            </a:prstGeom>
          </p:spPr>
        </p:pic>
        <p:sp>
          <p:nvSpPr>
            <p:cNvPr id="12" name="流程图: 决策 11"/>
            <p:cNvSpPr/>
            <p:nvPr/>
          </p:nvSpPr>
          <p:spPr>
            <a:xfrm>
              <a:off x="4358735" y="4122069"/>
              <a:ext cx="2955757" cy="8980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将会长时间处于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js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共存的状态吗？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4" idx="2"/>
              <a:endCxn id="7" idx="0"/>
            </p:cNvCxnSpPr>
            <p:nvPr/>
          </p:nvCxnSpPr>
          <p:spPr>
            <a:xfrm flipH="1">
              <a:off x="2108713" y="1520889"/>
              <a:ext cx="4" cy="3867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4" idx="3"/>
              <a:endCxn id="10" idx="0"/>
            </p:cNvCxnSpPr>
            <p:nvPr/>
          </p:nvCxnSpPr>
          <p:spPr>
            <a:xfrm>
              <a:off x="3321696" y="1152330"/>
              <a:ext cx="2514918" cy="3685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2" idx="0"/>
            </p:cNvCxnSpPr>
            <p:nvPr/>
          </p:nvCxnSpPr>
          <p:spPr>
            <a:xfrm>
              <a:off x="5836614" y="2258007"/>
              <a:ext cx="0" cy="1864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0" idx="1"/>
              <a:endCxn id="9" idx="0"/>
            </p:cNvCxnSpPr>
            <p:nvPr/>
          </p:nvCxnSpPr>
          <p:spPr>
            <a:xfrm rot="10800000" flipV="1">
              <a:off x="3988360" y="1889447"/>
              <a:ext cx="635275" cy="3757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2"/>
              <a:endCxn id="11" idx="0"/>
            </p:cNvCxnSpPr>
            <p:nvPr/>
          </p:nvCxnSpPr>
          <p:spPr>
            <a:xfrm flipH="1">
              <a:off x="3988358" y="3002315"/>
              <a:ext cx="1" cy="369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2" idx="1"/>
            </p:cNvCxnSpPr>
            <p:nvPr/>
          </p:nvCxnSpPr>
          <p:spPr>
            <a:xfrm flipH="1" flipV="1">
              <a:off x="2108713" y="4571116"/>
              <a:ext cx="225002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9" idx="1"/>
            </p:cNvCxnSpPr>
            <p:nvPr/>
          </p:nvCxnSpPr>
          <p:spPr>
            <a:xfrm flipH="1">
              <a:off x="2108713" y="2633756"/>
              <a:ext cx="6666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4409878" y="87533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272769" y="236017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136720" y="161343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064449" y="42941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988357" y="304858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36613" y="507177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108712" y="152828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836613" y="304858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07477" y="5388773"/>
              <a:ext cx="4458272" cy="848751"/>
              <a:chOff x="3607480" y="5604432"/>
              <a:chExt cx="4458272" cy="84875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334006" y="5604432"/>
                <a:ext cx="2943886" cy="387086"/>
                <a:chOff x="4952502" y="5673471"/>
                <a:chExt cx="2943886" cy="387086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52502" y="5673471"/>
                  <a:ext cx="1333333" cy="38095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389" y="5678957"/>
                  <a:ext cx="1271999" cy="381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9" name="文本框 58"/>
                <p:cNvSpPr txBox="1"/>
                <p:nvPr/>
              </p:nvSpPr>
              <p:spPr>
                <a:xfrm>
                  <a:off x="6285835" y="5685091"/>
                  <a:ext cx="33855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+</a:t>
                  </a:r>
                  <a:endParaRPr lang="zh-CN" altLang="en-US" dirty="0"/>
                </a:p>
              </p:txBody>
            </p:sp>
          </p:grpSp>
          <p:sp>
            <p:nvSpPr>
              <p:cNvPr id="101" name="文本框 100"/>
              <p:cNvSpPr txBox="1"/>
              <p:nvPr/>
            </p:nvSpPr>
            <p:spPr>
              <a:xfrm>
                <a:off x="3607480" y="5991518"/>
                <a:ext cx="4458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由于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一个项目中无法针对不同后缀的文件使用不同的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eslint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配置</a:t>
                </a:r>
              </a:p>
              <a:p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故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ts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文件只能使用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tslint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检查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文件保持使用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eslint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检查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22" name="直接箭头连接符 121"/>
            <p:cNvCxnSpPr>
              <a:stCxn id="12" idx="2"/>
              <a:endCxn id="59" idx="0"/>
            </p:cNvCxnSpPr>
            <p:nvPr/>
          </p:nvCxnSpPr>
          <p:spPr>
            <a:xfrm flipH="1">
              <a:off x="5836613" y="5020164"/>
              <a:ext cx="1" cy="380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0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T103231</dc:creator>
  <cp:lastModifiedBy>T103231</cp:lastModifiedBy>
  <cp:revision>9</cp:revision>
  <dcterms:created xsi:type="dcterms:W3CDTF">2018-04-20T11:11:14Z</dcterms:created>
  <dcterms:modified xsi:type="dcterms:W3CDTF">2018-04-20T12:37:20Z</dcterms:modified>
</cp:coreProperties>
</file>