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06" autoAdjust="0"/>
  </p:normalViewPr>
  <p:slideViewPr>
    <p:cSldViewPr>
      <p:cViewPr varScale="1">
        <p:scale>
          <a:sx n="55" d="100"/>
          <a:sy n="55" d="100"/>
        </p:scale>
        <p:origin x="-18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7E07F-5769-42F5-AAED-597D8A47A42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8B20-1C09-4D2A-88AC-78637AF2B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、查询性能要求（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秒？）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、小时周期数据要求的最小延迟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、计算型参数的均值如何计算（分子：；分母：）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、查询条件最大时间区间？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、数据源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名称？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F8B20-1C09-4D2A-88AC-78637AF2BD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836712"/>
            <a:ext cx="1944216" cy="32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t" anchorCtr="0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Hive</a:t>
            </a:r>
            <a:r>
              <a:rPr lang="zh-CN" altLang="en-US" dirty="0" smtClean="0">
                <a:solidFill>
                  <a:schemeClr val="tx1"/>
                </a:solidFill>
              </a:rPr>
              <a:t>存储</a:t>
            </a:r>
          </a:p>
        </p:txBody>
      </p:sp>
      <p:sp>
        <p:nvSpPr>
          <p:cNvPr id="7" name="矩形 6"/>
          <p:cNvSpPr/>
          <p:nvPr/>
        </p:nvSpPr>
        <p:spPr>
          <a:xfrm>
            <a:off x="899736" y="2096912"/>
            <a:ext cx="1296000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ctr" anchorCtr="0"/>
          <a:lstStyle/>
          <a:p>
            <a:pPr algn="ctr"/>
            <a:r>
              <a:rPr lang="en-US" altLang="zh-CN" sz="1400" b="1" dirty="0" smtClean="0"/>
              <a:t>RPT</a:t>
            </a:r>
            <a:r>
              <a:rPr lang="zh-CN" altLang="en-US" sz="1400" b="1" dirty="0" smtClean="0"/>
              <a:t>层数据</a:t>
            </a:r>
          </a:p>
        </p:txBody>
      </p:sp>
      <p:sp>
        <p:nvSpPr>
          <p:cNvPr id="8" name="矩形 7"/>
          <p:cNvSpPr/>
          <p:nvPr/>
        </p:nvSpPr>
        <p:spPr>
          <a:xfrm>
            <a:off x="899736" y="2780984"/>
            <a:ext cx="1296000" cy="50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ctr" anchorCtr="0"/>
          <a:lstStyle/>
          <a:p>
            <a:pPr algn="ctr"/>
            <a:r>
              <a:rPr lang="en-US" altLang="zh-CN" sz="1400" b="1" dirty="0" smtClean="0"/>
              <a:t>INT</a:t>
            </a:r>
            <a:r>
              <a:rPr lang="zh-CN" altLang="en-US" sz="1400" b="1" dirty="0" smtClean="0"/>
              <a:t>层数据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899736" y="3429056"/>
            <a:ext cx="1296000" cy="50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ctr" anchorCtr="0"/>
          <a:lstStyle/>
          <a:p>
            <a:pPr algn="ctr"/>
            <a:r>
              <a:rPr lang="en-US" altLang="zh-CN" sz="1400" b="1" dirty="0" smtClean="0"/>
              <a:t>ODS</a:t>
            </a:r>
            <a:r>
              <a:rPr lang="zh-CN" altLang="en-US" sz="1400" b="1" dirty="0" smtClean="0"/>
              <a:t>层数据</a:t>
            </a:r>
          </a:p>
        </p:txBody>
      </p:sp>
      <p:sp>
        <p:nvSpPr>
          <p:cNvPr id="11" name="矩形 10"/>
          <p:cNvSpPr/>
          <p:nvPr/>
        </p:nvSpPr>
        <p:spPr>
          <a:xfrm>
            <a:off x="899736" y="1376832"/>
            <a:ext cx="1296000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ctr" anchorCtr="0"/>
          <a:lstStyle/>
          <a:p>
            <a:pPr algn="ctr"/>
            <a:r>
              <a:rPr lang="en-US" altLang="zh-CN" sz="1400" b="1" dirty="0" smtClean="0"/>
              <a:t>APP</a:t>
            </a:r>
            <a:r>
              <a:rPr lang="zh-CN" altLang="en-US" sz="1400" b="1" dirty="0" smtClean="0"/>
              <a:t>层数据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3491880" y="836712"/>
            <a:ext cx="2016224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t" anchorCtr="0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HBase</a:t>
            </a:r>
            <a:r>
              <a:rPr lang="zh-CN" altLang="en-US" dirty="0" smtClean="0">
                <a:solidFill>
                  <a:schemeClr val="tx1"/>
                </a:solidFill>
              </a:rPr>
              <a:t>存储</a:t>
            </a:r>
          </a:p>
        </p:txBody>
      </p:sp>
      <p:sp>
        <p:nvSpPr>
          <p:cNvPr id="13" name="矩形 12"/>
          <p:cNvSpPr/>
          <p:nvPr/>
        </p:nvSpPr>
        <p:spPr>
          <a:xfrm>
            <a:off x="3707904" y="1340768"/>
            <a:ext cx="1584176" cy="72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ctr" anchorCtr="0"/>
          <a:lstStyle/>
          <a:p>
            <a:pPr algn="ctr"/>
            <a:r>
              <a:rPr lang="zh-CN" altLang="en-US" sz="1400" b="1" dirty="0" smtClean="0"/>
              <a:t>事件参数统计数据</a:t>
            </a:r>
            <a:endParaRPr lang="en-US" altLang="zh-CN" sz="1400" b="1" dirty="0" smtClean="0"/>
          </a:p>
          <a:p>
            <a:pPr algn="ctr"/>
            <a:r>
              <a:rPr lang="en-US" altLang="zh-CN" sz="1400" b="1" dirty="0" smtClean="0"/>
              <a:t>(</a:t>
            </a:r>
            <a:r>
              <a:rPr lang="zh-CN" altLang="en-US" sz="1400" b="1" dirty="0" smtClean="0"/>
              <a:t>小时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天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周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月</a:t>
            </a:r>
            <a:r>
              <a:rPr lang="en-US" altLang="zh-CN" sz="1400" b="1" dirty="0" smtClean="0"/>
              <a:t>)</a:t>
            </a:r>
            <a:endParaRPr lang="zh-CN" altLang="en-US" sz="1400" b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3707904" y="2276872"/>
            <a:ext cx="1584176" cy="72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ctr" anchorCtr="0"/>
          <a:lstStyle/>
          <a:p>
            <a:pPr algn="ctr"/>
            <a:r>
              <a:rPr lang="zh-CN" altLang="en-US" sz="1400" b="1" dirty="0" smtClean="0"/>
              <a:t>事件发生统计数据</a:t>
            </a:r>
            <a:endParaRPr lang="en-US" altLang="zh-CN" sz="1400" b="1" dirty="0" smtClean="0"/>
          </a:p>
          <a:p>
            <a:pPr algn="ctr"/>
            <a:r>
              <a:rPr lang="en-US" altLang="zh-CN" sz="1400" b="1" dirty="0" smtClean="0"/>
              <a:t>(</a:t>
            </a:r>
            <a:r>
              <a:rPr lang="zh-CN" altLang="en-US" sz="1400" b="1" dirty="0" smtClean="0"/>
              <a:t>小时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天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周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月</a:t>
            </a:r>
            <a:r>
              <a:rPr lang="en-US" altLang="zh-CN" sz="1400" b="1" dirty="0" smtClean="0"/>
              <a:t>)</a:t>
            </a:r>
            <a:endParaRPr lang="zh-CN" altLang="en-US" sz="14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6444208" y="836712"/>
            <a:ext cx="2016224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数据接口服务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660232" y="2492896"/>
            <a:ext cx="576064" cy="13681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6000" tIns="36000" rtlCol="0" anchor="ctr" anchorCtr="0"/>
          <a:lstStyle/>
          <a:p>
            <a:pPr algn="ctr"/>
            <a:r>
              <a:rPr lang="zh-CN" altLang="en-US" sz="1600" b="1" dirty="0" smtClean="0"/>
              <a:t>查询条件接收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539552" y="443711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箭头 26"/>
          <p:cNvSpPr/>
          <p:nvPr/>
        </p:nvSpPr>
        <p:spPr>
          <a:xfrm rot="16200000" flipV="1">
            <a:off x="2627784" y="908720"/>
            <a:ext cx="288032" cy="1440160"/>
          </a:xfrm>
          <a:prstGeom prst="up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6000" tIns="36000" rtlCol="0" anchor="ctr" anchorCtr="0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23728" y="1124744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APP</a:t>
            </a:r>
            <a:r>
              <a:rPr lang="zh-CN" altLang="en-US" sz="1600" dirty="0" smtClean="0"/>
              <a:t>层数据同步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88224" y="1340768"/>
            <a:ext cx="1584176" cy="72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tlCol="0" anchor="ctr" anchorCtr="0"/>
          <a:lstStyle/>
          <a:p>
            <a:pPr algn="ctr"/>
            <a:r>
              <a:rPr lang="zh-CN" altLang="en-US" sz="1400" b="1" dirty="0" smtClean="0"/>
              <a:t>占比指标计算</a:t>
            </a:r>
          </a:p>
        </p:txBody>
      </p:sp>
      <p:sp>
        <p:nvSpPr>
          <p:cNvPr id="31" name="矩形 30"/>
          <p:cNvSpPr/>
          <p:nvPr/>
        </p:nvSpPr>
        <p:spPr>
          <a:xfrm>
            <a:off x="7596336" y="2492896"/>
            <a:ext cx="576064" cy="13681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6000" tIns="36000" rtlCol="0" anchor="ctr" anchorCtr="0"/>
          <a:lstStyle/>
          <a:p>
            <a:pPr algn="ctr"/>
            <a:r>
              <a:rPr lang="zh-CN" altLang="en-US" sz="1600" b="1" dirty="0" smtClean="0"/>
              <a:t>查询结果返回</a:t>
            </a:r>
          </a:p>
        </p:txBody>
      </p:sp>
      <p:sp>
        <p:nvSpPr>
          <p:cNvPr id="32" name="上箭头 31"/>
          <p:cNvSpPr>
            <a:spLocks/>
          </p:cNvSpPr>
          <p:nvPr/>
        </p:nvSpPr>
        <p:spPr>
          <a:xfrm rot="16200000" flipV="1">
            <a:off x="5976156" y="944724"/>
            <a:ext cx="288032" cy="1224136"/>
          </a:xfrm>
          <a:prstGeom prst="up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6000" tIns="36000" rtlCol="0" anchor="ctr" anchorCtr="0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上箭头 32"/>
          <p:cNvSpPr>
            <a:spLocks/>
          </p:cNvSpPr>
          <p:nvPr/>
        </p:nvSpPr>
        <p:spPr>
          <a:xfrm rot="16200000">
            <a:off x="5940152" y="1268760"/>
            <a:ext cx="288032" cy="1152128"/>
          </a:xfrm>
          <a:prstGeom prst="up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6000" tIns="36000" rtlCol="0" anchor="ctr" anchorCtr="0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云形 35"/>
          <p:cNvSpPr/>
          <p:nvPr/>
        </p:nvSpPr>
        <p:spPr>
          <a:xfrm>
            <a:off x="5868144" y="4797152"/>
            <a:ext cx="2592288" cy="129614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数据消费方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上箭头 37"/>
          <p:cNvSpPr>
            <a:spLocks/>
          </p:cNvSpPr>
          <p:nvPr/>
        </p:nvSpPr>
        <p:spPr>
          <a:xfrm>
            <a:off x="6804248" y="4005064"/>
            <a:ext cx="216024" cy="792088"/>
          </a:xfrm>
          <a:prstGeom prst="up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6000" tIns="36000" rtlCol="0" anchor="ctr" anchorCtr="0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9" name="上箭头 38"/>
          <p:cNvSpPr>
            <a:spLocks/>
          </p:cNvSpPr>
          <p:nvPr/>
        </p:nvSpPr>
        <p:spPr>
          <a:xfrm flipV="1">
            <a:off x="7740352" y="4005064"/>
            <a:ext cx="216024" cy="792088"/>
          </a:xfrm>
          <a:prstGeom prst="up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36000" tIns="36000" rtlCol="0" anchor="ctr" anchorCtr="0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113</Words>
  <Application>Microsoft Office PowerPoint</Application>
  <PresentationFormat>全屏显示(4:3)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龚剑辉</dc:creator>
  <cp:lastModifiedBy>admin</cp:lastModifiedBy>
  <cp:revision>22</cp:revision>
  <dcterms:created xsi:type="dcterms:W3CDTF">2017-02-21T12:54:38Z</dcterms:created>
  <dcterms:modified xsi:type="dcterms:W3CDTF">2017-02-22T10:24:30Z</dcterms:modified>
</cp:coreProperties>
</file>