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76" r:id="rId6"/>
    <p:sldId id="270" r:id="rId7"/>
    <p:sldId id="277" r:id="rId8"/>
    <p:sldId id="259" r:id="rId9"/>
    <p:sldId id="261" r:id="rId10"/>
    <p:sldId id="278" r:id="rId11"/>
    <p:sldId id="263" r:id="rId12"/>
    <p:sldId id="274" r:id="rId13"/>
    <p:sldId id="280" r:id="rId14"/>
    <p:sldId id="275" r:id="rId15"/>
    <p:sldId id="282" r:id="rId16"/>
  </p:sldIdLst>
  <p:sldSz cx="14630400" cy="8229600"/>
  <p:notesSz cx="6858000" cy="9144000"/>
  <p:defaultTextStyle>
    <a:defPPr>
      <a:defRPr lang="en-US"/>
    </a:defPPr>
    <a:lvl1pPr marL="0" algn="l" defTabSz="1463028" rtl="0" eaLnBrk="1" latinLnBrk="0" hangingPunct="1">
      <a:defRPr sz="2880" kern="1200">
        <a:solidFill>
          <a:schemeClr val="tx1"/>
        </a:solidFill>
        <a:latin typeface="+mn-lt"/>
        <a:ea typeface="+mn-ea"/>
        <a:cs typeface="+mn-cs"/>
      </a:defRPr>
    </a:lvl1pPr>
    <a:lvl2pPr marL="731513" algn="l" defTabSz="1463028" rtl="0" eaLnBrk="1" latinLnBrk="0" hangingPunct="1">
      <a:defRPr sz="2880" kern="1200">
        <a:solidFill>
          <a:schemeClr val="tx1"/>
        </a:solidFill>
        <a:latin typeface="+mn-lt"/>
        <a:ea typeface="+mn-ea"/>
        <a:cs typeface="+mn-cs"/>
      </a:defRPr>
    </a:lvl2pPr>
    <a:lvl3pPr marL="1463028" algn="l" defTabSz="1463028" rtl="0" eaLnBrk="1" latinLnBrk="0" hangingPunct="1">
      <a:defRPr sz="2880" kern="1200">
        <a:solidFill>
          <a:schemeClr val="tx1"/>
        </a:solidFill>
        <a:latin typeface="+mn-lt"/>
        <a:ea typeface="+mn-ea"/>
        <a:cs typeface="+mn-cs"/>
      </a:defRPr>
    </a:lvl3pPr>
    <a:lvl4pPr marL="2194542" algn="l" defTabSz="1463028" rtl="0" eaLnBrk="1" latinLnBrk="0" hangingPunct="1">
      <a:defRPr sz="2880" kern="1200">
        <a:solidFill>
          <a:schemeClr val="tx1"/>
        </a:solidFill>
        <a:latin typeface="+mn-lt"/>
        <a:ea typeface="+mn-ea"/>
        <a:cs typeface="+mn-cs"/>
      </a:defRPr>
    </a:lvl4pPr>
    <a:lvl5pPr marL="2926055" algn="l" defTabSz="1463028" rtl="0" eaLnBrk="1" latinLnBrk="0" hangingPunct="1">
      <a:defRPr sz="2880" kern="1200">
        <a:solidFill>
          <a:schemeClr val="tx1"/>
        </a:solidFill>
        <a:latin typeface="+mn-lt"/>
        <a:ea typeface="+mn-ea"/>
        <a:cs typeface="+mn-cs"/>
      </a:defRPr>
    </a:lvl5pPr>
    <a:lvl6pPr marL="3657570" algn="l" defTabSz="1463028" rtl="0" eaLnBrk="1" latinLnBrk="0" hangingPunct="1">
      <a:defRPr sz="2880" kern="1200">
        <a:solidFill>
          <a:schemeClr val="tx1"/>
        </a:solidFill>
        <a:latin typeface="+mn-lt"/>
        <a:ea typeface="+mn-ea"/>
        <a:cs typeface="+mn-cs"/>
      </a:defRPr>
    </a:lvl6pPr>
    <a:lvl7pPr marL="4389083" algn="l" defTabSz="1463028" rtl="0" eaLnBrk="1" latinLnBrk="0" hangingPunct="1">
      <a:defRPr sz="2880" kern="1200">
        <a:solidFill>
          <a:schemeClr val="tx1"/>
        </a:solidFill>
        <a:latin typeface="+mn-lt"/>
        <a:ea typeface="+mn-ea"/>
        <a:cs typeface="+mn-cs"/>
      </a:defRPr>
    </a:lvl7pPr>
    <a:lvl8pPr marL="5120597" algn="l" defTabSz="1463028" rtl="0" eaLnBrk="1" latinLnBrk="0" hangingPunct="1">
      <a:defRPr sz="2880" kern="1200">
        <a:solidFill>
          <a:schemeClr val="tx1"/>
        </a:solidFill>
        <a:latin typeface="+mn-lt"/>
        <a:ea typeface="+mn-ea"/>
        <a:cs typeface="+mn-cs"/>
      </a:defRPr>
    </a:lvl8pPr>
    <a:lvl9pPr marL="5852112" algn="l" defTabSz="1463028"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5" pos="46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7B8D1F"/>
    <a:srgbClr val="394404"/>
    <a:srgbClr val="5F6F0F"/>
    <a:srgbClr val="718412"/>
    <a:srgbClr val="65741A"/>
    <a:srgbClr val="70811D"/>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6" d="100"/>
          <a:sy n="66" d="100"/>
        </p:scale>
        <p:origin x="164" y="32"/>
      </p:cViewPr>
      <p:guideLst>
        <p:guide orient="horz" pos="2592"/>
        <p:guide pos="4608"/>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Haar" userId="65277c5d63d1f8b1" providerId="LiveId" clId="{A06A8506-A755-40BD-8E4B-ED8970A26A9D}"/>
    <pc:docChg chg="undo custSel delSld modSld">
      <pc:chgData name="Tony Haar" userId="65277c5d63d1f8b1" providerId="LiveId" clId="{A06A8506-A755-40BD-8E4B-ED8970A26A9D}" dt="2025-04-12T04:21:22.127" v="166" actId="122"/>
      <pc:docMkLst>
        <pc:docMk/>
      </pc:docMkLst>
      <pc:sldChg chg="modSp mod">
        <pc:chgData name="Tony Haar" userId="65277c5d63d1f8b1" providerId="LiveId" clId="{A06A8506-A755-40BD-8E4B-ED8970A26A9D}" dt="2025-04-12T04:15:28.945" v="155" actId="1076"/>
        <pc:sldMkLst>
          <pc:docMk/>
          <pc:sldMk cId="1332291891" sldId="257"/>
        </pc:sldMkLst>
        <pc:spChg chg="mod">
          <ac:chgData name="Tony Haar" userId="65277c5d63d1f8b1" providerId="LiveId" clId="{A06A8506-A755-40BD-8E4B-ED8970A26A9D}" dt="2025-04-11T20:47:12.548" v="21" actId="255"/>
          <ac:spMkLst>
            <pc:docMk/>
            <pc:sldMk cId="1332291891" sldId="257"/>
            <ac:spMk id="9" creationId="{49324940-4DE5-4042-9031-78BA1B082CF4}"/>
          </ac:spMkLst>
        </pc:spChg>
        <pc:spChg chg="mod">
          <ac:chgData name="Tony Haar" userId="65277c5d63d1f8b1" providerId="LiveId" clId="{A06A8506-A755-40BD-8E4B-ED8970A26A9D}" dt="2025-04-11T20:47:19.711" v="22" actId="255"/>
          <ac:spMkLst>
            <pc:docMk/>
            <pc:sldMk cId="1332291891" sldId="257"/>
            <ac:spMk id="10" creationId="{BD3F18DA-FFF5-45B9-8F8E-115F4D0B031C}"/>
          </ac:spMkLst>
        </pc:spChg>
        <pc:spChg chg="mod">
          <ac:chgData name="Tony Haar" userId="65277c5d63d1f8b1" providerId="LiveId" clId="{A06A8506-A755-40BD-8E4B-ED8970A26A9D}" dt="2025-04-11T20:46:08.626" v="19" actId="2711"/>
          <ac:spMkLst>
            <pc:docMk/>
            <pc:sldMk cId="1332291891" sldId="257"/>
            <ac:spMk id="12" creationId="{4773E5A8-2131-4B05-9D62-4816E9D63714}"/>
          </ac:spMkLst>
        </pc:spChg>
        <pc:picChg chg="mod">
          <ac:chgData name="Tony Haar" userId="65277c5d63d1f8b1" providerId="LiveId" clId="{A06A8506-A755-40BD-8E4B-ED8970A26A9D}" dt="2025-04-12T04:15:28.945" v="155" actId="1076"/>
          <ac:picMkLst>
            <pc:docMk/>
            <pc:sldMk cId="1332291891" sldId="257"/>
            <ac:picMk id="8" creationId="{0B0493C6-114B-40DD-BF3E-8CDA411B88E7}"/>
          </ac:picMkLst>
        </pc:picChg>
      </pc:sldChg>
      <pc:sldChg chg="modSp mod">
        <pc:chgData name="Tony Haar" userId="65277c5d63d1f8b1" providerId="LiveId" clId="{A06A8506-A755-40BD-8E4B-ED8970A26A9D}" dt="2025-04-11T21:08:39.530" v="100" actId="1076"/>
        <pc:sldMkLst>
          <pc:docMk/>
          <pc:sldMk cId="2672039197" sldId="261"/>
        </pc:sldMkLst>
        <pc:spChg chg="mod">
          <ac:chgData name="Tony Haar" userId="65277c5d63d1f8b1" providerId="LiveId" clId="{A06A8506-A755-40BD-8E4B-ED8970A26A9D}" dt="2025-04-11T21:08:39.530" v="100" actId="1076"/>
          <ac:spMkLst>
            <pc:docMk/>
            <pc:sldMk cId="2672039197" sldId="261"/>
            <ac:spMk id="35" creationId="{ACA0D45E-9936-4E5C-B8DE-BC8F86901B92}"/>
          </ac:spMkLst>
        </pc:spChg>
      </pc:sldChg>
      <pc:sldChg chg="modSp mod">
        <pc:chgData name="Tony Haar" userId="65277c5d63d1f8b1" providerId="LiveId" clId="{A06A8506-A755-40BD-8E4B-ED8970A26A9D}" dt="2025-04-11T21:24:29.596" v="145" actId="255"/>
        <pc:sldMkLst>
          <pc:docMk/>
          <pc:sldMk cId="1405850135" sldId="263"/>
        </pc:sldMkLst>
        <pc:spChg chg="mod">
          <ac:chgData name="Tony Haar" userId="65277c5d63d1f8b1" providerId="LiveId" clId="{A06A8506-A755-40BD-8E4B-ED8970A26A9D}" dt="2025-04-11T21:07:55.030" v="98" actId="2711"/>
          <ac:spMkLst>
            <pc:docMk/>
            <pc:sldMk cId="1405850135" sldId="263"/>
            <ac:spMk id="18" creationId="{3C7B49C7-65E5-4370-BC61-358CEEA9CB26}"/>
          </ac:spMkLst>
        </pc:spChg>
        <pc:spChg chg="mod">
          <ac:chgData name="Tony Haar" userId="65277c5d63d1f8b1" providerId="LiveId" clId="{A06A8506-A755-40BD-8E4B-ED8970A26A9D}" dt="2025-04-11T21:07:55.030" v="98" actId="2711"/>
          <ac:spMkLst>
            <pc:docMk/>
            <pc:sldMk cId="1405850135" sldId="263"/>
            <ac:spMk id="19" creationId="{929C91BF-B263-4588-98BF-154239D7B849}"/>
          </ac:spMkLst>
        </pc:spChg>
        <pc:spChg chg="mod">
          <ac:chgData name="Tony Haar" userId="65277c5d63d1f8b1" providerId="LiveId" clId="{A06A8506-A755-40BD-8E4B-ED8970A26A9D}" dt="2025-04-11T21:07:55.030" v="98" actId="2711"/>
          <ac:spMkLst>
            <pc:docMk/>
            <pc:sldMk cId="1405850135" sldId="263"/>
            <ac:spMk id="20" creationId="{7A896E74-75B2-4C94-B9AF-7EEE9AEC0814}"/>
          </ac:spMkLst>
        </pc:spChg>
        <pc:spChg chg="mod">
          <ac:chgData name="Tony Haar" userId="65277c5d63d1f8b1" providerId="LiveId" clId="{A06A8506-A755-40BD-8E4B-ED8970A26A9D}" dt="2025-04-11T21:07:55.030" v="98" actId="2711"/>
          <ac:spMkLst>
            <pc:docMk/>
            <pc:sldMk cId="1405850135" sldId="263"/>
            <ac:spMk id="22" creationId="{FC2DEFB4-4072-4A75-845E-FE771BCC5FFD}"/>
          </ac:spMkLst>
        </pc:spChg>
        <pc:spChg chg="mod">
          <ac:chgData name="Tony Haar" userId="65277c5d63d1f8b1" providerId="LiveId" clId="{A06A8506-A755-40BD-8E4B-ED8970A26A9D}" dt="2025-04-11T21:07:55.030" v="98" actId="2711"/>
          <ac:spMkLst>
            <pc:docMk/>
            <pc:sldMk cId="1405850135" sldId="263"/>
            <ac:spMk id="23" creationId="{DBB48CB1-E3F1-4C63-85B1-F7BB31948874}"/>
          </ac:spMkLst>
        </pc:spChg>
        <pc:spChg chg="mod">
          <ac:chgData name="Tony Haar" userId="65277c5d63d1f8b1" providerId="LiveId" clId="{A06A8506-A755-40BD-8E4B-ED8970A26A9D}" dt="2025-04-11T21:07:55.030" v="98" actId="2711"/>
          <ac:spMkLst>
            <pc:docMk/>
            <pc:sldMk cId="1405850135" sldId="263"/>
            <ac:spMk id="24" creationId="{AF5E8C90-C354-4CE0-A4DF-7CB54A4BCF9F}"/>
          </ac:spMkLst>
        </pc:spChg>
        <pc:spChg chg="mod">
          <ac:chgData name="Tony Haar" userId="65277c5d63d1f8b1" providerId="LiveId" clId="{A06A8506-A755-40BD-8E4B-ED8970A26A9D}" dt="2025-04-11T21:07:55.030" v="98" actId="2711"/>
          <ac:spMkLst>
            <pc:docMk/>
            <pc:sldMk cId="1405850135" sldId="263"/>
            <ac:spMk id="26" creationId="{70CBB1B5-60E2-4538-B864-DE25FF059A53}"/>
          </ac:spMkLst>
        </pc:spChg>
        <pc:spChg chg="mod">
          <ac:chgData name="Tony Haar" userId="65277c5d63d1f8b1" providerId="LiveId" clId="{A06A8506-A755-40BD-8E4B-ED8970A26A9D}" dt="2025-04-11T21:07:55.030" v="98" actId="2711"/>
          <ac:spMkLst>
            <pc:docMk/>
            <pc:sldMk cId="1405850135" sldId="263"/>
            <ac:spMk id="27" creationId="{218EA732-7CEC-4A63-9AD3-DDE717D5D2B3}"/>
          </ac:spMkLst>
        </pc:spChg>
        <pc:spChg chg="mod">
          <ac:chgData name="Tony Haar" userId="65277c5d63d1f8b1" providerId="LiveId" clId="{A06A8506-A755-40BD-8E4B-ED8970A26A9D}" dt="2025-04-11T21:07:55.030" v="98" actId="2711"/>
          <ac:spMkLst>
            <pc:docMk/>
            <pc:sldMk cId="1405850135" sldId="263"/>
            <ac:spMk id="28" creationId="{91FD3DC6-DE62-460A-BA6D-6C95DFFB729F}"/>
          </ac:spMkLst>
        </pc:spChg>
        <pc:spChg chg="mod">
          <ac:chgData name="Tony Haar" userId="65277c5d63d1f8b1" providerId="LiveId" clId="{A06A8506-A755-40BD-8E4B-ED8970A26A9D}" dt="2025-04-11T21:07:55.030" v="98" actId="2711"/>
          <ac:spMkLst>
            <pc:docMk/>
            <pc:sldMk cId="1405850135" sldId="263"/>
            <ac:spMk id="30" creationId="{B2E52E36-8EDC-4A42-B914-8CC6FC51D492}"/>
          </ac:spMkLst>
        </pc:spChg>
        <pc:spChg chg="mod">
          <ac:chgData name="Tony Haar" userId="65277c5d63d1f8b1" providerId="LiveId" clId="{A06A8506-A755-40BD-8E4B-ED8970A26A9D}" dt="2025-04-11T21:07:55.030" v="98" actId="2711"/>
          <ac:spMkLst>
            <pc:docMk/>
            <pc:sldMk cId="1405850135" sldId="263"/>
            <ac:spMk id="31" creationId="{F387DADF-CCC8-46C0-AF0C-FDD5D90F2BCA}"/>
          </ac:spMkLst>
        </pc:spChg>
        <pc:spChg chg="mod">
          <ac:chgData name="Tony Haar" userId="65277c5d63d1f8b1" providerId="LiveId" clId="{A06A8506-A755-40BD-8E4B-ED8970A26A9D}" dt="2025-04-11T21:07:55.030" v="98" actId="2711"/>
          <ac:spMkLst>
            <pc:docMk/>
            <pc:sldMk cId="1405850135" sldId="263"/>
            <ac:spMk id="32" creationId="{E6F149DE-77C6-49D1-85F8-240F2A40053D}"/>
          </ac:spMkLst>
        </pc:spChg>
        <pc:spChg chg="mod">
          <ac:chgData name="Tony Haar" userId="65277c5d63d1f8b1" providerId="LiveId" clId="{A06A8506-A755-40BD-8E4B-ED8970A26A9D}" dt="2025-04-11T21:24:29.596" v="145" actId="255"/>
          <ac:spMkLst>
            <pc:docMk/>
            <pc:sldMk cId="1405850135" sldId="263"/>
            <ac:spMk id="34" creationId="{740341A1-F967-4A53-9F9B-FC35894413EE}"/>
          </ac:spMkLst>
        </pc:spChg>
        <pc:grpChg chg="mod">
          <ac:chgData name="Tony Haar" userId="65277c5d63d1f8b1" providerId="LiveId" clId="{A06A8506-A755-40BD-8E4B-ED8970A26A9D}" dt="2025-04-11T21:08:54.795" v="101" actId="1076"/>
          <ac:grpSpMkLst>
            <pc:docMk/>
            <pc:sldMk cId="1405850135" sldId="263"/>
            <ac:grpSpMk id="33" creationId="{A520AF55-DA93-4193-896A-E91688137277}"/>
          </ac:grpSpMkLst>
        </pc:grpChg>
      </pc:sldChg>
      <pc:sldChg chg="modSp mod">
        <pc:chgData name="Tony Haar" userId="65277c5d63d1f8b1" providerId="LiveId" clId="{A06A8506-A755-40BD-8E4B-ED8970A26A9D}" dt="2025-04-11T20:50:13.011" v="29" actId="255"/>
        <pc:sldMkLst>
          <pc:docMk/>
          <pc:sldMk cId="4123189245" sldId="270"/>
        </pc:sldMkLst>
        <pc:spChg chg="mod">
          <ac:chgData name="Tony Haar" userId="65277c5d63d1f8b1" providerId="LiveId" clId="{A06A8506-A755-40BD-8E4B-ED8970A26A9D}" dt="2025-04-11T20:49:20.827" v="24" actId="255"/>
          <ac:spMkLst>
            <pc:docMk/>
            <pc:sldMk cId="4123189245" sldId="270"/>
            <ac:spMk id="11" creationId="{F2F405E3-4BBC-4350-A361-2F348336DD86}"/>
          </ac:spMkLst>
        </pc:spChg>
        <pc:spChg chg="mod">
          <ac:chgData name="Tony Haar" userId="65277c5d63d1f8b1" providerId="LiveId" clId="{A06A8506-A755-40BD-8E4B-ED8970A26A9D}" dt="2025-04-11T20:49:38.228" v="26" actId="255"/>
          <ac:spMkLst>
            <pc:docMk/>
            <pc:sldMk cId="4123189245" sldId="270"/>
            <ac:spMk id="14" creationId="{BE6519FE-0310-43F2-8EDF-E150202E18D8}"/>
          </ac:spMkLst>
        </pc:spChg>
        <pc:spChg chg="mod">
          <ac:chgData name="Tony Haar" userId="65277c5d63d1f8b1" providerId="LiveId" clId="{A06A8506-A755-40BD-8E4B-ED8970A26A9D}" dt="2025-04-11T20:50:13.011" v="29" actId="255"/>
          <ac:spMkLst>
            <pc:docMk/>
            <pc:sldMk cId="4123189245" sldId="270"/>
            <ac:spMk id="15" creationId="{65E375CB-2D9A-4D4F-96FC-8AF2F4C6AEEC}"/>
          </ac:spMkLst>
        </pc:spChg>
        <pc:spChg chg="mod">
          <ac:chgData name="Tony Haar" userId="65277c5d63d1f8b1" providerId="LiveId" clId="{A06A8506-A755-40BD-8E4B-ED8970A26A9D}" dt="2025-04-11T20:49:38.228" v="26" actId="255"/>
          <ac:spMkLst>
            <pc:docMk/>
            <pc:sldMk cId="4123189245" sldId="270"/>
            <ac:spMk id="19" creationId="{945F336F-E187-4017-A1AD-35F219B68F5C}"/>
          </ac:spMkLst>
        </pc:spChg>
        <pc:spChg chg="mod">
          <ac:chgData name="Tony Haar" userId="65277c5d63d1f8b1" providerId="LiveId" clId="{A06A8506-A755-40BD-8E4B-ED8970A26A9D}" dt="2025-04-11T20:50:13.011" v="29" actId="255"/>
          <ac:spMkLst>
            <pc:docMk/>
            <pc:sldMk cId="4123189245" sldId="270"/>
            <ac:spMk id="20" creationId="{1D77A920-7684-4A37-A3B2-E61EE73D234D}"/>
          </ac:spMkLst>
        </pc:spChg>
        <pc:spChg chg="mod">
          <ac:chgData name="Tony Haar" userId="65277c5d63d1f8b1" providerId="LiveId" clId="{A06A8506-A755-40BD-8E4B-ED8970A26A9D}" dt="2025-04-11T20:40:43.613" v="0" actId="1076"/>
          <ac:spMkLst>
            <pc:docMk/>
            <pc:sldMk cId="4123189245" sldId="270"/>
            <ac:spMk id="21" creationId="{7790327F-BFEC-488D-B2B5-C2996E8F0069}"/>
          </ac:spMkLst>
        </pc:spChg>
        <pc:spChg chg="mod">
          <ac:chgData name="Tony Haar" userId="65277c5d63d1f8b1" providerId="LiveId" clId="{A06A8506-A755-40BD-8E4B-ED8970A26A9D}" dt="2025-04-11T20:50:13.011" v="29" actId="255"/>
          <ac:spMkLst>
            <pc:docMk/>
            <pc:sldMk cId="4123189245" sldId="270"/>
            <ac:spMk id="26" creationId="{9EDE7957-B131-489D-AD34-87291771D5DA}"/>
          </ac:spMkLst>
        </pc:spChg>
      </pc:sldChg>
      <pc:sldChg chg="modSp del mod">
        <pc:chgData name="Tony Haar" userId="65277c5d63d1f8b1" providerId="LiveId" clId="{A06A8506-A755-40BD-8E4B-ED8970A26A9D}" dt="2025-04-11T21:24:04.627" v="144" actId="2696"/>
        <pc:sldMkLst>
          <pc:docMk/>
          <pc:sldMk cId="549410730" sldId="273"/>
        </pc:sldMkLst>
        <pc:spChg chg="mod">
          <ac:chgData name="Tony Haar" userId="65277c5d63d1f8b1" providerId="LiveId" clId="{A06A8506-A755-40BD-8E4B-ED8970A26A9D}" dt="2025-04-11T21:10:34.714" v="112" actId="2711"/>
          <ac:spMkLst>
            <pc:docMk/>
            <pc:sldMk cId="549410730" sldId="273"/>
            <ac:spMk id="4" creationId="{C8FF7AEB-25C3-48A0-9575-F2F257D3F75E}"/>
          </ac:spMkLst>
        </pc:spChg>
        <pc:grpChg chg="mod">
          <ac:chgData name="Tony Haar" userId="65277c5d63d1f8b1" providerId="LiveId" clId="{A06A8506-A755-40BD-8E4B-ED8970A26A9D}" dt="2025-04-11T21:20:22.243" v="143" actId="1076"/>
          <ac:grpSpMkLst>
            <pc:docMk/>
            <pc:sldMk cId="549410730" sldId="273"/>
            <ac:grpSpMk id="7" creationId="{A1EF106A-8F72-4151-997F-8A33573B4DA8}"/>
          </ac:grpSpMkLst>
        </pc:grpChg>
      </pc:sldChg>
      <pc:sldChg chg="modSp mod">
        <pc:chgData name="Tony Haar" userId="65277c5d63d1f8b1" providerId="LiveId" clId="{A06A8506-A755-40BD-8E4B-ED8970A26A9D}" dt="2025-04-11T21:25:30.690" v="152" actId="1076"/>
        <pc:sldMkLst>
          <pc:docMk/>
          <pc:sldMk cId="512008756" sldId="274"/>
        </pc:sldMkLst>
        <pc:spChg chg="mod">
          <ac:chgData name="Tony Haar" userId="65277c5d63d1f8b1" providerId="LiveId" clId="{A06A8506-A755-40BD-8E4B-ED8970A26A9D}" dt="2025-04-11T21:25:30.690" v="152" actId="1076"/>
          <ac:spMkLst>
            <pc:docMk/>
            <pc:sldMk cId="512008756" sldId="274"/>
            <ac:spMk id="5" creationId="{6698E832-A741-4C93-8085-BA34C52B0E28}"/>
          </ac:spMkLst>
        </pc:spChg>
      </pc:sldChg>
      <pc:sldChg chg="modSp mod">
        <pc:chgData name="Tony Haar" userId="65277c5d63d1f8b1" providerId="LiveId" clId="{A06A8506-A755-40BD-8E4B-ED8970A26A9D}" dt="2025-04-11T21:11:11.408" v="116" actId="14100"/>
        <pc:sldMkLst>
          <pc:docMk/>
          <pc:sldMk cId="2028293349" sldId="275"/>
        </pc:sldMkLst>
        <pc:spChg chg="mod">
          <ac:chgData name="Tony Haar" userId="65277c5d63d1f8b1" providerId="LiveId" clId="{A06A8506-A755-40BD-8E4B-ED8970A26A9D}" dt="2025-04-11T21:10:50.737" v="113" actId="2711"/>
          <ac:spMkLst>
            <pc:docMk/>
            <pc:sldMk cId="2028293349" sldId="275"/>
            <ac:spMk id="6" creationId="{9A4FC01B-26E4-4C00-95AA-0527218A8B03}"/>
          </ac:spMkLst>
        </pc:spChg>
        <pc:spChg chg="mod">
          <ac:chgData name="Tony Haar" userId="65277c5d63d1f8b1" providerId="LiveId" clId="{A06A8506-A755-40BD-8E4B-ED8970A26A9D}" dt="2025-04-11T21:10:50.737" v="113" actId="2711"/>
          <ac:spMkLst>
            <pc:docMk/>
            <pc:sldMk cId="2028293349" sldId="275"/>
            <ac:spMk id="7" creationId="{FCFA1198-014F-4E08-ACC2-BF5ABA109AF3}"/>
          </ac:spMkLst>
        </pc:spChg>
        <pc:spChg chg="mod">
          <ac:chgData name="Tony Haar" userId="65277c5d63d1f8b1" providerId="LiveId" clId="{A06A8506-A755-40BD-8E4B-ED8970A26A9D}" dt="2025-04-11T21:10:50.737" v="113" actId="2711"/>
          <ac:spMkLst>
            <pc:docMk/>
            <pc:sldMk cId="2028293349" sldId="275"/>
            <ac:spMk id="9" creationId="{49CC2E4B-62EA-4854-90F5-53984709F0C1}"/>
          </ac:spMkLst>
        </pc:spChg>
        <pc:spChg chg="mod">
          <ac:chgData name="Tony Haar" userId="65277c5d63d1f8b1" providerId="LiveId" clId="{A06A8506-A755-40BD-8E4B-ED8970A26A9D}" dt="2025-04-11T21:10:50.737" v="113" actId="2711"/>
          <ac:spMkLst>
            <pc:docMk/>
            <pc:sldMk cId="2028293349" sldId="275"/>
            <ac:spMk id="10" creationId="{B8535C4A-E280-4EF8-853E-A1792DF46388}"/>
          </ac:spMkLst>
        </pc:spChg>
        <pc:spChg chg="mod">
          <ac:chgData name="Tony Haar" userId="65277c5d63d1f8b1" providerId="LiveId" clId="{A06A8506-A755-40BD-8E4B-ED8970A26A9D}" dt="2025-04-11T21:10:50.737" v="113" actId="2711"/>
          <ac:spMkLst>
            <pc:docMk/>
            <pc:sldMk cId="2028293349" sldId="275"/>
            <ac:spMk id="12" creationId="{7BEE6F85-AE18-41D9-8184-90853F4B1875}"/>
          </ac:spMkLst>
        </pc:spChg>
        <pc:spChg chg="mod">
          <ac:chgData name="Tony Haar" userId="65277c5d63d1f8b1" providerId="LiveId" clId="{A06A8506-A755-40BD-8E4B-ED8970A26A9D}" dt="2025-04-11T21:10:50.737" v="113" actId="2711"/>
          <ac:spMkLst>
            <pc:docMk/>
            <pc:sldMk cId="2028293349" sldId="275"/>
            <ac:spMk id="13" creationId="{6F526EAE-6718-4331-946A-B1584C3D6F38}"/>
          </ac:spMkLst>
        </pc:spChg>
        <pc:spChg chg="mod">
          <ac:chgData name="Tony Haar" userId="65277c5d63d1f8b1" providerId="LiveId" clId="{A06A8506-A755-40BD-8E4B-ED8970A26A9D}" dt="2025-04-11T21:10:50.737" v="113" actId="2711"/>
          <ac:spMkLst>
            <pc:docMk/>
            <pc:sldMk cId="2028293349" sldId="275"/>
            <ac:spMk id="14" creationId="{E3640B90-768F-4542-AFD2-DBFDB5ECA66B}"/>
          </ac:spMkLst>
        </pc:spChg>
        <pc:spChg chg="mod">
          <ac:chgData name="Tony Haar" userId="65277c5d63d1f8b1" providerId="LiveId" clId="{A06A8506-A755-40BD-8E4B-ED8970A26A9D}" dt="2025-04-11T21:10:50.737" v="113" actId="2711"/>
          <ac:spMkLst>
            <pc:docMk/>
            <pc:sldMk cId="2028293349" sldId="275"/>
            <ac:spMk id="15" creationId="{57C80F18-B626-4473-B90E-788101566E9B}"/>
          </ac:spMkLst>
        </pc:spChg>
        <pc:spChg chg="mod">
          <ac:chgData name="Tony Haar" userId="65277c5d63d1f8b1" providerId="LiveId" clId="{A06A8506-A755-40BD-8E4B-ED8970A26A9D}" dt="2025-04-11T21:11:11.408" v="116" actId="14100"/>
          <ac:spMkLst>
            <pc:docMk/>
            <pc:sldMk cId="2028293349" sldId="275"/>
            <ac:spMk id="17" creationId="{C7A666E0-6B51-4B50-AF48-EE0761F8C3ED}"/>
          </ac:spMkLst>
        </pc:spChg>
        <pc:grpChg chg="mod">
          <ac:chgData name="Tony Haar" userId="65277c5d63d1f8b1" providerId="LiveId" clId="{A06A8506-A755-40BD-8E4B-ED8970A26A9D}" dt="2025-04-11T21:11:05.067" v="115" actId="14100"/>
          <ac:grpSpMkLst>
            <pc:docMk/>
            <pc:sldMk cId="2028293349" sldId="275"/>
            <ac:grpSpMk id="16" creationId="{8F565616-00DC-411D-882B-7533E2920631}"/>
          </ac:grpSpMkLst>
        </pc:grpChg>
      </pc:sldChg>
      <pc:sldChg chg="addSp delSp modSp mod">
        <pc:chgData name="Tony Haar" userId="65277c5d63d1f8b1" providerId="LiveId" clId="{A06A8506-A755-40BD-8E4B-ED8970A26A9D}" dt="2025-04-11T21:18:49.602" v="142" actId="14100"/>
        <pc:sldMkLst>
          <pc:docMk/>
          <pc:sldMk cId="1766062058" sldId="276"/>
        </pc:sldMkLst>
        <pc:spChg chg="del mod">
          <ac:chgData name="Tony Haar" userId="65277c5d63d1f8b1" providerId="LiveId" clId="{A06A8506-A755-40BD-8E4B-ED8970A26A9D}" dt="2025-04-11T21:14:12.652" v="118" actId="478"/>
          <ac:spMkLst>
            <pc:docMk/>
            <pc:sldMk cId="1766062058" sldId="276"/>
            <ac:spMk id="4" creationId="{CB07F24C-3291-4008-8391-F28F8060E00A}"/>
          </ac:spMkLst>
        </pc:spChg>
        <pc:spChg chg="add del mod">
          <ac:chgData name="Tony Haar" userId="65277c5d63d1f8b1" providerId="LiveId" clId="{A06A8506-A755-40BD-8E4B-ED8970A26A9D}" dt="2025-04-11T21:14:25.651" v="120" actId="478"/>
          <ac:spMkLst>
            <pc:docMk/>
            <pc:sldMk cId="1766062058" sldId="276"/>
            <ac:spMk id="5" creationId="{1F5DD23C-7C76-4D29-B702-B8495FE37983}"/>
          </ac:spMkLst>
        </pc:spChg>
        <pc:spChg chg="mod">
          <ac:chgData name="Tony Haar" userId="65277c5d63d1f8b1" providerId="LiveId" clId="{A06A8506-A755-40BD-8E4B-ED8970A26A9D}" dt="2025-04-11T21:15:26.767" v="123" actId="14100"/>
          <ac:spMkLst>
            <pc:docMk/>
            <pc:sldMk cId="1766062058" sldId="276"/>
            <ac:spMk id="6" creationId="{A43DADAB-44CE-4597-AFA1-8794C1DC3374}"/>
          </ac:spMkLst>
        </pc:spChg>
        <pc:spChg chg="add mod topLvl">
          <ac:chgData name="Tony Haar" userId="65277c5d63d1f8b1" providerId="LiveId" clId="{A06A8506-A755-40BD-8E4B-ED8970A26A9D}" dt="2025-04-11T21:16:33.627" v="130" actId="14100"/>
          <ac:spMkLst>
            <pc:docMk/>
            <pc:sldMk cId="1766062058" sldId="276"/>
            <ac:spMk id="9" creationId="{D3E7011E-38EF-4F38-88EE-0F1199F55190}"/>
          </ac:spMkLst>
        </pc:spChg>
        <pc:spChg chg="add mod topLvl">
          <ac:chgData name="Tony Haar" userId="65277c5d63d1f8b1" providerId="LiveId" clId="{A06A8506-A755-40BD-8E4B-ED8970A26A9D}" dt="2025-04-11T21:16:33.627" v="130" actId="14100"/>
          <ac:spMkLst>
            <pc:docMk/>
            <pc:sldMk cId="1766062058" sldId="276"/>
            <ac:spMk id="10" creationId="{BA188E55-5249-43EC-BFDB-C5E8AFAC3484}"/>
          </ac:spMkLst>
        </pc:spChg>
        <pc:spChg chg="add mod topLvl">
          <ac:chgData name="Tony Haar" userId="65277c5d63d1f8b1" providerId="LiveId" clId="{A06A8506-A755-40BD-8E4B-ED8970A26A9D}" dt="2025-04-11T21:17:41.562" v="135" actId="14100"/>
          <ac:spMkLst>
            <pc:docMk/>
            <pc:sldMk cId="1766062058" sldId="276"/>
            <ac:spMk id="11" creationId="{AAC01F19-FE65-45C2-8EA3-199D13373627}"/>
          </ac:spMkLst>
        </pc:spChg>
        <pc:spChg chg="add mod topLvl">
          <ac:chgData name="Tony Haar" userId="65277c5d63d1f8b1" providerId="LiveId" clId="{A06A8506-A755-40BD-8E4B-ED8970A26A9D}" dt="2025-04-11T21:16:33.627" v="130" actId="14100"/>
          <ac:spMkLst>
            <pc:docMk/>
            <pc:sldMk cId="1766062058" sldId="276"/>
            <ac:spMk id="14" creationId="{29777F3C-B205-4743-9B10-F733044CBA77}"/>
          </ac:spMkLst>
        </pc:spChg>
        <pc:spChg chg="add mod topLvl">
          <ac:chgData name="Tony Haar" userId="65277c5d63d1f8b1" providerId="LiveId" clId="{A06A8506-A755-40BD-8E4B-ED8970A26A9D}" dt="2025-04-11T21:16:33.627" v="130" actId="14100"/>
          <ac:spMkLst>
            <pc:docMk/>
            <pc:sldMk cId="1766062058" sldId="276"/>
            <ac:spMk id="15" creationId="{4BA56A19-3411-474A-8C43-FD8D5A765AAE}"/>
          </ac:spMkLst>
        </pc:spChg>
        <pc:spChg chg="add mod topLvl">
          <ac:chgData name="Tony Haar" userId="65277c5d63d1f8b1" providerId="LiveId" clId="{A06A8506-A755-40BD-8E4B-ED8970A26A9D}" dt="2025-04-11T21:17:58.994" v="136" actId="14100"/>
          <ac:spMkLst>
            <pc:docMk/>
            <pc:sldMk cId="1766062058" sldId="276"/>
            <ac:spMk id="16" creationId="{C78C2EB1-ACB0-4A13-A0C9-69D8269C59BE}"/>
          </ac:spMkLst>
        </pc:spChg>
        <pc:spChg chg="add mod topLvl">
          <ac:chgData name="Tony Haar" userId="65277c5d63d1f8b1" providerId="LiveId" clId="{A06A8506-A755-40BD-8E4B-ED8970A26A9D}" dt="2025-04-11T21:16:33.627" v="130" actId="14100"/>
          <ac:spMkLst>
            <pc:docMk/>
            <pc:sldMk cId="1766062058" sldId="276"/>
            <ac:spMk id="19" creationId="{0BDF2841-CC3B-48BC-AF6E-F862A60FC581}"/>
          </ac:spMkLst>
        </pc:spChg>
        <pc:spChg chg="add mod topLvl">
          <ac:chgData name="Tony Haar" userId="65277c5d63d1f8b1" providerId="LiveId" clId="{A06A8506-A755-40BD-8E4B-ED8970A26A9D}" dt="2025-04-11T21:16:33.627" v="130" actId="14100"/>
          <ac:spMkLst>
            <pc:docMk/>
            <pc:sldMk cId="1766062058" sldId="276"/>
            <ac:spMk id="20" creationId="{8E2740A8-0DA1-4332-A0EC-4183F9847FFC}"/>
          </ac:spMkLst>
        </pc:spChg>
        <pc:spChg chg="add mod">
          <ac:chgData name="Tony Haar" userId="65277c5d63d1f8b1" providerId="LiveId" clId="{A06A8506-A755-40BD-8E4B-ED8970A26A9D}" dt="2025-04-11T21:18:49.602" v="142" actId="14100"/>
          <ac:spMkLst>
            <pc:docMk/>
            <pc:sldMk cId="1766062058" sldId="276"/>
            <ac:spMk id="21" creationId="{6689611B-DB33-4EE1-8D10-BC1E27E47D51}"/>
          </ac:spMkLst>
        </pc:spChg>
        <pc:grpChg chg="add del mod">
          <ac:chgData name="Tony Haar" userId="65277c5d63d1f8b1" providerId="LiveId" clId="{A06A8506-A755-40BD-8E4B-ED8970A26A9D}" dt="2025-04-11T21:16:20.539" v="126" actId="165"/>
          <ac:grpSpMkLst>
            <pc:docMk/>
            <pc:sldMk cId="1766062058" sldId="276"/>
            <ac:grpSpMk id="2" creationId="{2E8D122B-A911-4D2A-92C3-61603D7061B0}"/>
          </ac:grpSpMkLst>
        </pc:grpChg>
        <pc:picChg chg="add mod topLvl">
          <ac:chgData name="Tony Haar" userId="65277c5d63d1f8b1" providerId="LiveId" clId="{A06A8506-A755-40BD-8E4B-ED8970A26A9D}" dt="2025-04-11T21:16:33.627" v="130" actId="14100"/>
          <ac:picMkLst>
            <pc:docMk/>
            <pc:sldMk cId="1766062058" sldId="276"/>
            <ac:picMk id="7" creationId="{42A594C7-3708-4AA9-AC04-B0A1466FB8D1}"/>
          </ac:picMkLst>
        </pc:picChg>
        <pc:picChg chg="add mod topLvl">
          <ac:chgData name="Tony Haar" userId="65277c5d63d1f8b1" providerId="LiveId" clId="{A06A8506-A755-40BD-8E4B-ED8970A26A9D}" dt="2025-04-11T21:16:33.627" v="130" actId="14100"/>
          <ac:picMkLst>
            <pc:docMk/>
            <pc:sldMk cId="1766062058" sldId="276"/>
            <ac:picMk id="8" creationId="{7C1A40A3-6398-431F-99C1-C6F3D3F51B36}"/>
          </ac:picMkLst>
        </pc:picChg>
        <pc:picChg chg="add mod topLvl">
          <ac:chgData name="Tony Haar" userId="65277c5d63d1f8b1" providerId="LiveId" clId="{A06A8506-A755-40BD-8E4B-ED8970A26A9D}" dt="2025-04-11T21:16:33.627" v="130" actId="14100"/>
          <ac:picMkLst>
            <pc:docMk/>
            <pc:sldMk cId="1766062058" sldId="276"/>
            <ac:picMk id="12" creationId="{A8198AFB-7AB5-48F4-AF58-0FF17D7E6126}"/>
          </ac:picMkLst>
        </pc:picChg>
        <pc:picChg chg="add mod topLvl">
          <ac:chgData name="Tony Haar" userId="65277c5d63d1f8b1" providerId="LiveId" clId="{A06A8506-A755-40BD-8E4B-ED8970A26A9D}" dt="2025-04-11T21:16:33.627" v="130" actId="14100"/>
          <ac:picMkLst>
            <pc:docMk/>
            <pc:sldMk cId="1766062058" sldId="276"/>
            <ac:picMk id="13" creationId="{B01A8EF7-1C39-44B6-9204-94D902BF76B8}"/>
          </ac:picMkLst>
        </pc:picChg>
        <pc:picChg chg="add mod topLvl">
          <ac:chgData name="Tony Haar" userId="65277c5d63d1f8b1" providerId="LiveId" clId="{A06A8506-A755-40BD-8E4B-ED8970A26A9D}" dt="2025-04-11T21:16:33.627" v="130" actId="14100"/>
          <ac:picMkLst>
            <pc:docMk/>
            <pc:sldMk cId="1766062058" sldId="276"/>
            <ac:picMk id="17" creationId="{8AB76E8B-4F7B-445F-8C87-423CC04FD704}"/>
          </ac:picMkLst>
        </pc:picChg>
        <pc:picChg chg="add mod topLvl">
          <ac:chgData name="Tony Haar" userId="65277c5d63d1f8b1" providerId="LiveId" clId="{A06A8506-A755-40BD-8E4B-ED8970A26A9D}" dt="2025-04-11T21:16:33.627" v="130" actId="14100"/>
          <ac:picMkLst>
            <pc:docMk/>
            <pc:sldMk cId="1766062058" sldId="276"/>
            <ac:picMk id="18" creationId="{C8F24351-A0FC-445C-B14B-D83A58C658D5}"/>
          </ac:picMkLst>
        </pc:picChg>
      </pc:sldChg>
      <pc:sldChg chg="modSp mod">
        <pc:chgData name="Tony Haar" userId="65277c5d63d1f8b1" providerId="LiveId" clId="{A06A8506-A755-40BD-8E4B-ED8970A26A9D}" dt="2025-04-12T04:21:22.127" v="166" actId="122"/>
        <pc:sldMkLst>
          <pc:docMk/>
          <pc:sldMk cId="4198024697" sldId="277"/>
        </pc:sldMkLst>
        <pc:spChg chg="mod">
          <ac:chgData name="Tony Haar" userId="65277c5d63d1f8b1" providerId="LiveId" clId="{A06A8506-A755-40BD-8E4B-ED8970A26A9D}" dt="2025-04-12T04:21:22.127" v="166" actId="122"/>
          <ac:spMkLst>
            <pc:docMk/>
            <pc:sldMk cId="4198024697" sldId="277"/>
            <ac:spMk id="4" creationId="{BF7BD856-DB6A-45FC-A059-C92C4A336D10}"/>
          </ac:spMkLst>
        </pc:spChg>
      </pc:sldChg>
      <pc:sldChg chg="addSp delSp modSp mod">
        <pc:chgData name="Tony Haar" userId="65277c5d63d1f8b1" providerId="LiveId" clId="{A06A8506-A755-40BD-8E4B-ED8970A26A9D}" dt="2025-04-11T21:08:34.863" v="99" actId="2711"/>
        <pc:sldMkLst>
          <pc:docMk/>
          <pc:sldMk cId="1574530796" sldId="278"/>
        </pc:sldMkLst>
        <pc:spChg chg="add del mod">
          <ac:chgData name="Tony Haar" userId="65277c5d63d1f8b1" providerId="LiveId" clId="{A06A8506-A755-40BD-8E4B-ED8970A26A9D}" dt="2025-04-11T21:01:58.688" v="59"/>
          <ac:spMkLst>
            <pc:docMk/>
            <pc:sldMk cId="1574530796" sldId="278"/>
            <ac:spMk id="19" creationId="{09612A82-1D67-4D7E-8F94-9EB7BFAC4016}"/>
          </ac:spMkLst>
        </pc:spChg>
        <pc:spChg chg="add del mod">
          <ac:chgData name="Tony Haar" userId="65277c5d63d1f8b1" providerId="LiveId" clId="{A06A8506-A755-40BD-8E4B-ED8970A26A9D}" dt="2025-04-11T21:01:58.688" v="59"/>
          <ac:spMkLst>
            <pc:docMk/>
            <pc:sldMk cId="1574530796" sldId="278"/>
            <ac:spMk id="20" creationId="{F9ABEA1A-B973-48CF-97C5-7246C2B73F53}"/>
          </ac:spMkLst>
        </pc:spChg>
        <pc:spChg chg="del">
          <ac:chgData name="Tony Haar" userId="65277c5d63d1f8b1" providerId="LiveId" clId="{A06A8506-A755-40BD-8E4B-ED8970A26A9D}" dt="2025-04-11T21:02:04.846" v="60" actId="478"/>
          <ac:spMkLst>
            <pc:docMk/>
            <pc:sldMk cId="1574530796" sldId="278"/>
            <ac:spMk id="21" creationId="{04FD59AF-94BA-423C-92F9-ACA02F1F54A8}"/>
          </ac:spMkLst>
        </pc:spChg>
        <pc:spChg chg="del">
          <ac:chgData name="Tony Haar" userId="65277c5d63d1f8b1" providerId="LiveId" clId="{A06A8506-A755-40BD-8E4B-ED8970A26A9D}" dt="2025-04-11T21:02:04.846" v="60" actId="478"/>
          <ac:spMkLst>
            <pc:docMk/>
            <pc:sldMk cId="1574530796" sldId="278"/>
            <ac:spMk id="22" creationId="{0F8F056A-22C9-44FF-A9F8-7BF690662AD2}"/>
          </ac:spMkLst>
        </pc:spChg>
        <pc:spChg chg="del">
          <ac:chgData name="Tony Haar" userId="65277c5d63d1f8b1" providerId="LiveId" clId="{A06A8506-A755-40BD-8E4B-ED8970A26A9D}" dt="2025-04-11T21:02:04.846" v="60" actId="478"/>
          <ac:spMkLst>
            <pc:docMk/>
            <pc:sldMk cId="1574530796" sldId="278"/>
            <ac:spMk id="23" creationId="{61B8F9BF-4AC2-4F0A-BBE2-D96E05E13FD0}"/>
          </ac:spMkLst>
        </pc:spChg>
        <pc:spChg chg="del">
          <ac:chgData name="Tony Haar" userId="65277c5d63d1f8b1" providerId="LiveId" clId="{A06A8506-A755-40BD-8E4B-ED8970A26A9D}" dt="2025-04-11T21:02:04.846" v="60" actId="478"/>
          <ac:spMkLst>
            <pc:docMk/>
            <pc:sldMk cId="1574530796" sldId="278"/>
            <ac:spMk id="26" creationId="{B79AC633-64B7-4187-9864-FCDE67A89A2B}"/>
          </ac:spMkLst>
        </pc:spChg>
        <pc:spChg chg="del">
          <ac:chgData name="Tony Haar" userId="65277c5d63d1f8b1" providerId="LiveId" clId="{A06A8506-A755-40BD-8E4B-ED8970A26A9D}" dt="2025-04-11T21:02:04.846" v="60" actId="478"/>
          <ac:spMkLst>
            <pc:docMk/>
            <pc:sldMk cId="1574530796" sldId="278"/>
            <ac:spMk id="27" creationId="{18892224-2551-4186-8E89-3E8B3F02D7D7}"/>
          </ac:spMkLst>
        </pc:spChg>
        <pc:spChg chg="del">
          <ac:chgData name="Tony Haar" userId="65277c5d63d1f8b1" providerId="LiveId" clId="{A06A8506-A755-40BD-8E4B-ED8970A26A9D}" dt="2025-04-11T21:02:04.846" v="60" actId="478"/>
          <ac:spMkLst>
            <pc:docMk/>
            <pc:sldMk cId="1574530796" sldId="278"/>
            <ac:spMk id="30" creationId="{288CBD7F-B4DE-4104-9B1B-4F4C658EA31B}"/>
          </ac:spMkLst>
        </pc:spChg>
        <pc:spChg chg="del">
          <ac:chgData name="Tony Haar" userId="65277c5d63d1f8b1" providerId="LiveId" clId="{A06A8506-A755-40BD-8E4B-ED8970A26A9D}" dt="2025-04-11T21:02:04.846" v="60" actId="478"/>
          <ac:spMkLst>
            <pc:docMk/>
            <pc:sldMk cId="1574530796" sldId="278"/>
            <ac:spMk id="31" creationId="{5DDEAC2F-1BC8-485B-AB1A-B4F85575F413}"/>
          </ac:spMkLst>
        </pc:spChg>
        <pc:spChg chg="del">
          <ac:chgData name="Tony Haar" userId="65277c5d63d1f8b1" providerId="LiveId" clId="{A06A8506-A755-40BD-8E4B-ED8970A26A9D}" dt="2025-04-11T21:02:04.846" v="60" actId="478"/>
          <ac:spMkLst>
            <pc:docMk/>
            <pc:sldMk cId="1574530796" sldId="278"/>
            <ac:spMk id="34" creationId="{69C06175-270A-45D3-AC74-0189079AD582}"/>
          </ac:spMkLst>
        </pc:spChg>
        <pc:spChg chg="del">
          <ac:chgData name="Tony Haar" userId="65277c5d63d1f8b1" providerId="LiveId" clId="{A06A8506-A755-40BD-8E4B-ED8970A26A9D}" dt="2025-04-11T21:02:04.846" v="60" actId="478"/>
          <ac:spMkLst>
            <pc:docMk/>
            <pc:sldMk cId="1574530796" sldId="278"/>
            <ac:spMk id="35" creationId="{9B22A107-E79E-4F01-B32A-CBCB0FA49B79}"/>
          </ac:spMkLst>
        </pc:spChg>
        <pc:spChg chg="add del mod">
          <ac:chgData name="Tony Haar" userId="65277c5d63d1f8b1" providerId="LiveId" clId="{A06A8506-A755-40BD-8E4B-ED8970A26A9D}" dt="2025-04-11T21:01:58.688" v="59"/>
          <ac:spMkLst>
            <pc:docMk/>
            <pc:sldMk cId="1574530796" sldId="278"/>
            <ac:spMk id="38" creationId="{37713D34-97BB-46C6-9B67-225A617418EB}"/>
          </ac:spMkLst>
        </pc:spChg>
        <pc:spChg chg="add del mod">
          <ac:chgData name="Tony Haar" userId="65277c5d63d1f8b1" providerId="LiveId" clId="{A06A8506-A755-40BD-8E4B-ED8970A26A9D}" dt="2025-04-11T21:01:58.688" v="59"/>
          <ac:spMkLst>
            <pc:docMk/>
            <pc:sldMk cId="1574530796" sldId="278"/>
            <ac:spMk id="39" creationId="{4FC43BEE-008B-457C-AF90-B41FA511674F}"/>
          </ac:spMkLst>
        </pc:spChg>
        <pc:spChg chg="add del mod">
          <ac:chgData name="Tony Haar" userId="65277c5d63d1f8b1" providerId="LiveId" clId="{A06A8506-A755-40BD-8E4B-ED8970A26A9D}" dt="2025-04-11T21:01:58.688" v="59"/>
          <ac:spMkLst>
            <pc:docMk/>
            <pc:sldMk cId="1574530796" sldId="278"/>
            <ac:spMk id="40" creationId="{7345B1D2-34D2-44A5-B8CA-ABA8E920A267}"/>
          </ac:spMkLst>
        </pc:spChg>
        <pc:spChg chg="add del mod">
          <ac:chgData name="Tony Haar" userId="65277c5d63d1f8b1" providerId="LiveId" clId="{A06A8506-A755-40BD-8E4B-ED8970A26A9D}" dt="2025-04-11T21:01:58.688" v="59"/>
          <ac:spMkLst>
            <pc:docMk/>
            <pc:sldMk cId="1574530796" sldId="278"/>
            <ac:spMk id="41" creationId="{B5282F8D-B4D0-4DDF-9EC1-C723D8D81EE5}"/>
          </ac:spMkLst>
        </pc:spChg>
        <pc:spChg chg="add del mod">
          <ac:chgData name="Tony Haar" userId="65277c5d63d1f8b1" providerId="LiveId" clId="{A06A8506-A755-40BD-8E4B-ED8970A26A9D}" dt="2025-04-11T21:01:58.688" v="59"/>
          <ac:spMkLst>
            <pc:docMk/>
            <pc:sldMk cId="1574530796" sldId="278"/>
            <ac:spMk id="42" creationId="{DE5F4C48-0343-4BC7-B250-62D5ACF5A8AA}"/>
          </ac:spMkLst>
        </pc:spChg>
        <pc:spChg chg="add del mod">
          <ac:chgData name="Tony Haar" userId="65277c5d63d1f8b1" providerId="LiveId" clId="{A06A8506-A755-40BD-8E4B-ED8970A26A9D}" dt="2025-04-11T21:01:58.688" v="59"/>
          <ac:spMkLst>
            <pc:docMk/>
            <pc:sldMk cId="1574530796" sldId="278"/>
            <ac:spMk id="43" creationId="{498B1BCA-6501-4390-9A81-3522491E4AD4}"/>
          </ac:spMkLst>
        </pc:spChg>
        <pc:spChg chg="add del mod">
          <ac:chgData name="Tony Haar" userId="65277c5d63d1f8b1" providerId="LiveId" clId="{A06A8506-A755-40BD-8E4B-ED8970A26A9D}" dt="2025-04-11T21:01:58.688" v="59"/>
          <ac:spMkLst>
            <pc:docMk/>
            <pc:sldMk cId="1574530796" sldId="278"/>
            <ac:spMk id="44" creationId="{B59B20E6-4F68-4AB5-B678-1D37119A1D64}"/>
          </ac:spMkLst>
        </pc:spChg>
        <pc:spChg chg="add del mod">
          <ac:chgData name="Tony Haar" userId="65277c5d63d1f8b1" providerId="LiveId" clId="{A06A8506-A755-40BD-8E4B-ED8970A26A9D}" dt="2025-04-11T21:01:58.688" v="59"/>
          <ac:spMkLst>
            <pc:docMk/>
            <pc:sldMk cId="1574530796" sldId="278"/>
            <ac:spMk id="45" creationId="{A030E16F-0479-4335-BE76-B88331376774}"/>
          </ac:spMkLst>
        </pc:spChg>
        <pc:spChg chg="add del mod">
          <ac:chgData name="Tony Haar" userId="65277c5d63d1f8b1" providerId="LiveId" clId="{A06A8506-A755-40BD-8E4B-ED8970A26A9D}" dt="2025-04-11T21:01:58.688" v="59"/>
          <ac:spMkLst>
            <pc:docMk/>
            <pc:sldMk cId="1574530796" sldId="278"/>
            <ac:spMk id="46" creationId="{480BBA30-29D0-474F-A0B2-29E74CD6F0F3}"/>
          </ac:spMkLst>
        </pc:spChg>
        <pc:spChg chg="add del mod">
          <ac:chgData name="Tony Haar" userId="65277c5d63d1f8b1" providerId="LiveId" clId="{A06A8506-A755-40BD-8E4B-ED8970A26A9D}" dt="2025-04-11T21:01:58.688" v="59"/>
          <ac:spMkLst>
            <pc:docMk/>
            <pc:sldMk cId="1574530796" sldId="278"/>
            <ac:spMk id="47" creationId="{36979C69-D83E-4A8E-BA3A-919A57DEBB5C}"/>
          </ac:spMkLst>
        </pc:spChg>
        <pc:spChg chg="add del mod">
          <ac:chgData name="Tony Haar" userId="65277c5d63d1f8b1" providerId="LiveId" clId="{A06A8506-A755-40BD-8E4B-ED8970A26A9D}" dt="2025-04-11T21:01:58.688" v="59"/>
          <ac:spMkLst>
            <pc:docMk/>
            <pc:sldMk cId="1574530796" sldId="278"/>
            <ac:spMk id="48" creationId="{42D6E7C1-A527-4388-84A0-0AFA6623A01E}"/>
          </ac:spMkLst>
        </pc:spChg>
        <pc:spChg chg="add mod">
          <ac:chgData name="Tony Haar" userId="65277c5d63d1f8b1" providerId="LiveId" clId="{A06A8506-A755-40BD-8E4B-ED8970A26A9D}" dt="2025-04-11T21:08:34.863" v="99" actId="2711"/>
          <ac:spMkLst>
            <pc:docMk/>
            <pc:sldMk cId="1574530796" sldId="278"/>
            <ac:spMk id="49" creationId="{AECE846A-1F7C-4416-B1F7-0D86E0808A72}"/>
          </ac:spMkLst>
        </pc:spChg>
        <pc:spChg chg="add mod">
          <ac:chgData name="Tony Haar" userId="65277c5d63d1f8b1" providerId="LiveId" clId="{A06A8506-A755-40BD-8E4B-ED8970A26A9D}" dt="2025-04-11T21:04:32.444" v="77" actId="164"/>
          <ac:spMkLst>
            <pc:docMk/>
            <pc:sldMk cId="1574530796" sldId="278"/>
            <ac:spMk id="50" creationId="{72AA6B4E-C74D-4361-B179-9CB88CC1F7A8}"/>
          </ac:spMkLst>
        </pc:spChg>
        <pc:spChg chg="add mod">
          <ac:chgData name="Tony Haar" userId="65277c5d63d1f8b1" providerId="LiveId" clId="{A06A8506-A755-40BD-8E4B-ED8970A26A9D}" dt="2025-04-11T21:08:34.863" v="99" actId="2711"/>
          <ac:spMkLst>
            <pc:docMk/>
            <pc:sldMk cId="1574530796" sldId="278"/>
            <ac:spMk id="51" creationId="{D0189B43-B52E-4485-86E5-915A6F577ADA}"/>
          </ac:spMkLst>
        </pc:spChg>
        <pc:spChg chg="add mod">
          <ac:chgData name="Tony Haar" userId="65277c5d63d1f8b1" providerId="LiveId" clId="{A06A8506-A755-40BD-8E4B-ED8970A26A9D}" dt="2025-04-11T21:08:34.863" v="99" actId="2711"/>
          <ac:spMkLst>
            <pc:docMk/>
            <pc:sldMk cId="1574530796" sldId="278"/>
            <ac:spMk id="52" creationId="{8BD6B936-064C-4D28-B4A1-819B305E6B5B}"/>
          </ac:spMkLst>
        </pc:spChg>
        <pc:spChg chg="add mod">
          <ac:chgData name="Tony Haar" userId="65277c5d63d1f8b1" providerId="LiveId" clId="{A06A8506-A755-40BD-8E4B-ED8970A26A9D}" dt="2025-04-11T21:08:34.863" v="99" actId="2711"/>
          <ac:spMkLst>
            <pc:docMk/>
            <pc:sldMk cId="1574530796" sldId="278"/>
            <ac:spMk id="53" creationId="{E65432C3-5E11-491D-9AAC-74DEDD4BE88F}"/>
          </ac:spMkLst>
        </pc:spChg>
        <pc:spChg chg="add mod">
          <ac:chgData name="Tony Haar" userId="65277c5d63d1f8b1" providerId="LiveId" clId="{A06A8506-A755-40BD-8E4B-ED8970A26A9D}" dt="2025-04-11T21:04:52.293" v="79" actId="164"/>
          <ac:spMkLst>
            <pc:docMk/>
            <pc:sldMk cId="1574530796" sldId="278"/>
            <ac:spMk id="54" creationId="{A815E390-147F-4C78-9E8F-33299F55796C}"/>
          </ac:spMkLst>
        </pc:spChg>
        <pc:spChg chg="add mod">
          <ac:chgData name="Tony Haar" userId="65277c5d63d1f8b1" providerId="LiveId" clId="{A06A8506-A755-40BD-8E4B-ED8970A26A9D}" dt="2025-04-11T21:08:34.863" v="99" actId="2711"/>
          <ac:spMkLst>
            <pc:docMk/>
            <pc:sldMk cId="1574530796" sldId="278"/>
            <ac:spMk id="55" creationId="{B2F31600-CE6C-44A3-A1CF-8D8BBB534F2A}"/>
          </ac:spMkLst>
        </pc:spChg>
        <pc:spChg chg="add mod">
          <ac:chgData name="Tony Haar" userId="65277c5d63d1f8b1" providerId="LiveId" clId="{A06A8506-A755-40BD-8E4B-ED8970A26A9D}" dt="2025-04-11T21:08:34.863" v="99" actId="2711"/>
          <ac:spMkLst>
            <pc:docMk/>
            <pc:sldMk cId="1574530796" sldId="278"/>
            <ac:spMk id="56" creationId="{31A24CB5-70A6-40E7-89B0-9ACA0492D17D}"/>
          </ac:spMkLst>
        </pc:spChg>
        <pc:spChg chg="add mod">
          <ac:chgData name="Tony Haar" userId="65277c5d63d1f8b1" providerId="LiveId" clId="{A06A8506-A755-40BD-8E4B-ED8970A26A9D}" dt="2025-04-11T21:08:34.863" v="99" actId="2711"/>
          <ac:spMkLst>
            <pc:docMk/>
            <pc:sldMk cId="1574530796" sldId="278"/>
            <ac:spMk id="57" creationId="{068351DA-6BE6-402B-94B4-050D17548591}"/>
          </ac:spMkLst>
        </pc:spChg>
        <pc:spChg chg="add mod">
          <ac:chgData name="Tony Haar" userId="65277c5d63d1f8b1" providerId="LiveId" clId="{A06A8506-A755-40BD-8E4B-ED8970A26A9D}" dt="2025-04-11T21:05:17.359" v="82" actId="164"/>
          <ac:spMkLst>
            <pc:docMk/>
            <pc:sldMk cId="1574530796" sldId="278"/>
            <ac:spMk id="58" creationId="{07ABFB19-48F4-43B0-B8EC-F7744A0E2011}"/>
          </ac:spMkLst>
        </pc:spChg>
        <pc:spChg chg="add mod">
          <ac:chgData name="Tony Haar" userId="65277c5d63d1f8b1" providerId="LiveId" clId="{A06A8506-A755-40BD-8E4B-ED8970A26A9D}" dt="2025-04-11T21:08:34.863" v="99" actId="2711"/>
          <ac:spMkLst>
            <pc:docMk/>
            <pc:sldMk cId="1574530796" sldId="278"/>
            <ac:spMk id="59" creationId="{80CD22C8-97C8-4793-8ABC-7D55D254371C}"/>
          </ac:spMkLst>
        </pc:spChg>
        <pc:spChg chg="add mod">
          <ac:chgData name="Tony Haar" userId="65277c5d63d1f8b1" providerId="LiveId" clId="{A06A8506-A755-40BD-8E4B-ED8970A26A9D}" dt="2025-04-11T21:08:34.863" v="99" actId="2711"/>
          <ac:spMkLst>
            <pc:docMk/>
            <pc:sldMk cId="1574530796" sldId="278"/>
            <ac:spMk id="60" creationId="{8AB84C46-88A6-4722-A0C2-EEA7DADE495F}"/>
          </ac:spMkLst>
        </pc:spChg>
        <pc:spChg chg="add mod">
          <ac:chgData name="Tony Haar" userId="65277c5d63d1f8b1" providerId="LiveId" clId="{A06A8506-A755-40BD-8E4B-ED8970A26A9D}" dt="2025-04-11T21:08:34.863" v="99" actId="2711"/>
          <ac:spMkLst>
            <pc:docMk/>
            <pc:sldMk cId="1574530796" sldId="278"/>
            <ac:spMk id="61" creationId="{2F7D08D6-59D8-491E-9DC2-9757139811F0}"/>
          </ac:spMkLst>
        </pc:spChg>
        <pc:spChg chg="mod">
          <ac:chgData name="Tony Haar" userId="65277c5d63d1f8b1" providerId="LiveId" clId="{A06A8506-A755-40BD-8E4B-ED8970A26A9D}" dt="2025-04-11T21:06:25.117" v="90" actId="571"/>
          <ac:spMkLst>
            <pc:docMk/>
            <pc:sldMk cId="1574530796" sldId="278"/>
            <ac:spMk id="63" creationId="{84B2BFDC-D26D-48CF-A21F-9F0368C6454F}"/>
          </ac:spMkLst>
        </pc:spChg>
        <pc:spChg chg="mod">
          <ac:chgData name="Tony Haar" userId="65277c5d63d1f8b1" providerId="LiveId" clId="{A06A8506-A755-40BD-8E4B-ED8970A26A9D}" dt="2025-04-11T21:06:25.117" v="90" actId="571"/>
          <ac:spMkLst>
            <pc:docMk/>
            <pc:sldMk cId="1574530796" sldId="278"/>
            <ac:spMk id="64" creationId="{9AC552B5-736B-4E9C-B21D-3BF315855808}"/>
          </ac:spMkLst>
        </pc:spChg>
        <pc:spChg chg="mod">
          <ac:chgData name="Tony Haar" userId="65277c5d63d1f8b1" providerId="LiveId" clId="{A06A8506-A755-40BD-8E4B-ED8970A26A9D}" dt="2025-04-11T21:06:25.117" v="90" actId="571"/>
          <ac:spMkLst>
            <pc:docMk/>
            <pc:sldMk cId="1574530796" sldId="278"/>
            <ac:spMk id="65" creationId="{7F0D8DF6-40A5-4C69-A2D8-280E56BCAA44}"/>
          </ac:spMkLst>
        </pc:spChg>
        <pc:spChg chg="mod">
          <ac:chgData name="Tony Haar" userId="65277c5d63d1f8b1" providerId="LiveId" clId="{A06A8506-A755-40BD-8E4B-ED8970A26A9D}" dt="2025-04-11T21:06:25.117" v="90" actId="571"/>
          <ac:spMkLst>
            <pc:docMk/>
            <pc:sldMk cId="1574530796" sldId="278"/>
            <ac:spMk id="66" creationId="{B2C43507-E21D-4DAA-9B4F-AFDDE573723F}"/>
          </ac:spMkLst>
        </pc:spChg>
        <pc:spChg chg="mod">
          <ac:chgData name="Tony Haar" userId="65277c5d63d1f8b1" providerId="LiveId" clId="{A06A8506-A755-40BD-8E4B-ED8970A26A9D}" dt="2025-04-11T21:06:25.117" v="90" actId="571"/>
          <ac:spMkLst>
            <pc:docMk/>
            <pc:sldMk cId="1574530796" sldId="278"/>
            <ac:spMk id="68" creationId="{A912582C-5855-42F4-A9C0-6827BF471900}"/>
          </ac:spMkLst>
        </pc:spChg>
        <pc:spChg chg="mod">
          <ac:chgData name="Tony Haar" userId="65277c5d63d1f8b1" providerId="LiveId" clId="{A06A8506-A755-40BD-8E4B-ED8970A26A9D}" dt="2025-04-11T21:06:25.117" v="90" actId="571"/>
          <ac:spMkLst>
            <pc:docMk/>
            <pc:sldMk cId="1574530796" sldId="278"/>
            <ac:spMk id="69" creationId="{1CE568C4-9E26-4F77-A3A6-4F8A66DDE638}"/>
          </ac:spMkLst>
        </pc:spChg>
        <pc:spChg chg="mod">
          <ac:chgData name="Tony Haar" userId="65277c5d63d1f8b1" providerId="LiveId" clId="{A06A8506-A755-40BD-8E4B-ED8970A26A9D}" dt="2025-04-11T21:06:25.117" v="90" actId="571"/>
          <ac:spMkLst>
            <pc:docMk/>
            <pc:sldMk cId="1574530796" sldId="278"/>
            <ac:spMk id="70" creationId="{21F2F1CD-F3C8-4373-9B9F-B4464886784A}"/>
          </ac:spMkLst>
        </pc:spChg>
        <pc:spChg chg="mod">
          <ac:chgData name="Tony Haar" userId="65277c5d63d1f8b1" providerId="LiveId" clId="{A06A8506-A755-40BD-8E4B-ED8970A26A9D}" dt="2025-04-11T21:06:25.117" v="90" actId="571"/>
          <ac:spMkLst>
            <pc:docMk/>
            <pc:sldMk cId="1574530796" sldId="278"/>
            <ac:spMk id="71" creationId="{79AB38CE-515B-4F90-B1F5-3178F59E3927}"/>
          </ac:spMkLst>
        </pc:spChg>
        <pc:spChg chg="mod">
          <ac:chgData name="Tony Haar" userId="65277c5d63d1f8b1" providerId="LiveId" clId="{A06A8506-A755-40BD-8E4B-ED8970A26A9D}" dt="2025-04-11T21:06:25.117" v="90" actId="571"/>
          <ac:spMkLst>
            <pc:docMk/>
            <pc:sldMk cId="1574530796" sldId="278"/>
            <ac:spMk id="73" creationId="{AE98397B-FC3A-4FC1-AA87-84825368EA85}"/>
          </ac:spMkLst>
        </pc:spChg>
        <pc:spChg chg="mod">
          <ac:chgData name="Tony Haar" userId="65277c5d63d1f8b1" providerId="LiveId" clId="{A06A8506-A755-40BD-8E4B-ED8970A26A9D}" dt="2025-04-11T21:06:25.117" v="90" actId="571"/>
          <ac:spMkLst>
            <pc:docMk/>
            <pc:sldMk cId="1574530796" sldId="278"/>
            <ac:spMk id="74" creationId="{E38E1AEB-C931-4086-B9A2-EB90E62220E4}"/>
          </ac:spMkLst>
        </pc:spChg>
        <pc:spChg chg="mod">
          <ac:chgData name="Tony Haar" userId="65277c5d63d1f8b1" providerId="LiveId" clId="{A06A8506-A755-40BD-8E4B-ED8970A26A9D}" dt="2025-04-11T21:06:25.117" v="90" actId="571"/>
          <ac:spMkLst>
            <pc:docMk/>
            <pc:sldMk cId="1574530796" sldId="278"/>
            <ac:spMk id="75" creationId="{36A8FD61-361C-45F9-8728-6C4820DE61E1}"/>
          </ac:spMkLst>
        </pc:spChg>
        <pc:spChg chg="mod">
          <ac:chgData name="Tony Haar" userId="65277c5d63d1f8b1" providerId="LiveId" clId="{A06A8506-A755-40BD-8E4B-ED8970A26A9D}" dt="2025-04-11T21:06:25.117" v="90" actId="571"/>
          <ac:spMkLst>
            <pc:docMk/>
            <pc:sldMk cId="1574530796" sldId="278"/>
            <ac:spMk id="76" creationId="{91363ECB-5D30-4AC5-853B-EB54921DE697}"/>
          </ac:spMkLst>
        </pc:spChg>
        <pc:grpChg chg="add mod">
          <ac:chgData name="Tony Haar" userId="65277c5d63d1f8b1" providerId="LiveId" clId="{A06A8506-A755-40BD-8E4B-ED8970A26A9D}" dt="2025-04-11T21:03:55.569" v="72" actId="164"/>
          <ac:grpSpMkLst>
            <pc:docMk/>
            <pc:sldMk cId="1574530796" sldId="278"/>
            <ac:grpSpMk id="2" creationId="{355AEF41-5DED-42A3-9AF6-0924A251DA60}"/>
          </ac:grpSpMkLst>
        </pc:grpChg>
        <pc:grpChg chg="add mod">
          <ac:chgData name="Tony Haar" userId="65277c5d63d1f8b1" providerId="LiveId" clId="{A06A8506-A755-40BD-8E4B-ED8970A26A9D}" dt="2025-04-11T21:06:32.198" v="91" actId="1076"/>
          <ac:grpSpMkLst>
            <pc:docMk/>
            <pc:sldMk cId="1574530796" sldId="278"/>
            <ac:grpSpMk id="3" creationId="{31137CD7-BCB5-4F4C-AD85-DFD75D32B44A}"/>
          </ac:grpSpMkLst>
        </pc:grpChg>
        <pc:grpChg chg="add mod">
          <ac:chgData name="Tony Haar" userId="65277c5d63d1f8b1" providerId="LiveId" clId="{A06A8506-A755-40BD-8E4B-ED8970A26A9D}" dt="2025-04-11T21:06:32.198" v="91" actId="1076"/>
          <ac:grpSpMkLst>
            <pc:docMk/>
            <pc:sldMk cId="1574530796" sldId="278"/>
            <ac:grpSpMk id="4" creationId="{DB01DD97-B655-4742-9B40-675FD1899DAC}"/>
          </ac:grpSpMkLst>
        </pc:grpChg>
        <pc:grpChg chg="add mod">
          <ac:chgData name="Tony Haar" userId="65277c5d63d1f8b1" providerId="LiveId" clId="{A06A8506-A755-40BD-8E4B-ED8970A26A9D}" dt="2025-04-11T21:06:32.198" v="91" actId="1076"/>
          <ac:grpSpMkLst>
            <pc:docMk/>
            <pc:sldMk cId="1574530796" sldId="278"/>
            <ac:grpSpMk id="5" creationId="{97B3DA78-AE60-48BD-AB87-FA2251E7F3A5}"/>
          </ac:grpSpMkLst>
        </pc:grpChg>
        <pc:grpChg chg="add mod">
          <ac:chgData name="Tony Haar" userId="65277c5d63d1f8b1" providerId="LiveId" clId="{A06A8506-A755-40BD-8E4B-ED8970A26A9D}" dt="2025-04-11T21:06:24.036" v="89" actId="164"/>
          <ac:grpSpMkLst>
            <pc:docMk/>
            <pc:sldMk cId="1574530796" sldId="278"/>
            <ac:grpSpMk id="6" creationId="{60055F5D-55D8-4D30-A58B-5D247A1B806E}"/>
          </ac:grpSpMkLst>
        </pc:grpChg>
        <pc:grpChg chg="add mod">
          <ac:chgData name="Tony Haar" userId="65277c5d63d1f8b1" providerId="LiveId" clId="{A06A8506-A755-40BD-8E4B-ED8970A26A9D}" dt="2025-04-11T21:06:25.117" v="90" actId="571"/>
          <ac:grpSpMkLst>
            <pc:docMk/>
            <pc:sldMk cId="1574530796" sldId="278"/>
            <ac:grpSpMk id="62" creationId="{936E8E3F-AE6B-4075-A79A-D9E2C8FC463C}"/>
          </ac:grpSpMkLst>
        </pc:grpChg>
        <pc:grpChg chg="add mod">
          <ac:chgData name="Tony Haar" userId="65277c5d63d1f8b1" providerId="LiveId" clId="{A06A8506-A755-40BD-8E4B-ED8970A26A9D}" dt="2025-04-11T21:06:25.117" v="90" actId="571"/>
          <ac:grpSpMkLst>
            <pc:docMk/>
            <pc:sldMk cId="1574530796" sldId="278"/>
            <ac:grpSpMk id="67" creationId="{84AF9BB0-AE2E-4163-BD24-565D5807DC7B}"/>
          </ac:grpSpMkLst>
        </pc:grpChg>
        <pc:grpChg chg="add mod">
          <ac:chgData name="Tony Haar" userId="65277c5d63d1f8b1" providerId="LiveId" clId="{A06A8506-A755-40BD-8E4B-ED8970A26A9D}" dt="2025-04-11T21:06:25.117" v="90" actId="571"/>
          <ac:grpSpMkLst>
            <pc:docMk/>
            <pc:sldMk cId="1574530796" sldId="278"/>
            <ac:grpSpMk id="72" creationId="{45175329-A704-43FE-8D43-E82F1CF9CB3F}"/>
          </ac:grpSpMkLst>
        </pc:grpChg>
        <pc:picChg chg="del">
          <ac:chgData name="Tony Haar" userId="65277c5d63d1f8b1" providerId="LiveId" clId="{A06A8506-A755-40BD-8E4B-ED8970A26A9D}" dt="2025-04-11T21:02:04.846" v="60" actId="478"/>
          <ac:picMkLst>
            <pc:docMk/>
            <pc:sldMk cId="1574530796" sldId="278"/>
            <ac:picMk id="24" creationId="{36D65F7A-3669-4CD1-B711-F2F94238FB8B}"/>
          </ac:picMkLst>
        </pc:picChg>
        <pc:picChg chg="del">
          <ac:chgData name="Tony Haar" userId="65277c5d63d1f8b1" providerId="LiveId" clId="{A06A8506-A755-40BD-8E4B-ED8970A26A9D}" dt="2025-04-11T21:02:04.846" v="60" actId="478"/>
          <ac:picMkLst>
            <pc:docMk/>
            <pc:sldMk cId="1574530796" sldId="278"/>
            <ac:picMk id="25" creationId="{192A31F5-740E-467C-9D97-77C8B471CCBB}"/>
          </ac:picMkLst>
        </pc:picChg>
        <pc:picChg chg="del">
          <ac:chgData name="Tony Haar" userId="65277c5d63d1f8b1" providerId="LiveId" clId="{A06A8506-A755-40BD-8E4B-ED8970A26A9D}" dt="2025-04-11T21:02:04.846" v="60" actId="478"/>
          <ac:picMkLst>
            <pc:docMk/>
            <pc:sldMk cId="1574530796" sldId="278"/>
            <ac:picMk id="28" creationId="{A1792CB8-9C6A-4198-B3CC-A0FE8A37456E}"/>
          </ac:picMkLst>
        </pc:picChg>
        <pc:picChg chg="del">
          <ac:chgData name="Tony Haar" userId="65277c5d63d1f8b1" providerId="LiveId" clId="{A06A8506-A755-40BD-8E4B-ED8970A26A9D}" dt="2025-04-11T21:02:04.846" v="60" actId="478"/>
          <ac:picMkLst>
            <pc:docMk/>
            <pc:sldMk cId="1574530796" sldId="278"/>
            <ac:picMk id="29" creationId="{CCBB5893-C80F-4E1A-9886-C65A2538DF2B}"/>
          </ac:picMkLst>
        </pc:picChg>
        <pc:picChg chg="del">
          <ac:chgData name="Tony Haar" userId="65277c5d63d1f8b1" providerId="LiveId" clId="{A06A8506-A755-40BD-8E4B-ED8970A26A9D}" dt="2025-04-11T21:02:04.846" v="60" actId="478"/>
          <ac:picMkLst>
            <pc:docMk/>
            <pc:sldMk cId="1574530796" sldId="278"/>
            <ac:picMk id="32" creationId="{1DF49C1E-EDC5-4054-A69F-9C0BC70A9D2E}"/>
          </ac:picMkLst>
        </pc:picChg>
        <pc:picChg chg="del">
          <ac:chgData name="Tony Haar" userId="65277c5d63d1f8b1" providerId="LiveId" clId="{A06A8506-A755-40BD-8E4B-ED8970A26A9D}" dt="2025-04-11T21:02:04.846" v="60" actId="478"/>
          <ac:picMkLst>
            <pc:docMk/>
            <pc:sldMk cId="1574530796" sldId="278"/>
            <ac:picMk id="33" creationId="{7C1787CA-A0E0-4D57-9FA7-6BEB66A1DA46}"/>
          </ac:picMkLst>
        </pc:picChg>
        <pc:picChg chg="del">
          <ac:chgData name="Tony Haar" userId="65277c5d63d1f8b1" providerId="LiveId" clId="{A06A8506-A755-40BD-8E4B-ED8970A26A9D}" dt="2025-04-11T21:02:04.846" v="60" actId="478"/>
          <ac:picMkLst>
            <pc:docMk/>
            <pc:sldMk cId="1574530796" sldId="278"/>
            <ac:picMk id="36" creationId="{8D39C74C-7FF9-4B03-809A-375BEEF4E3CD}"/>
          </ac:picMkLst>
        </pc:picChg>
        <pc:picChg chg="del">
          <ac:chgData name="Tony Haar" userId="65277c5d63d1f8b1" providerId="LiveId" clId="{A06A8506-A755-40BD-8E4B-ED8970A26A9D}" dt="2025-04-11T21:02:04.846" v="60" actId="478"/>
          <ac:picMkLst>
            <pc:docMk/>
            <pc:sldMk cId="1574530796" sldId="278"/>
            <ac:picMk id="37" creationId="{AFC302F7-4E02-462F-ADEA-C2BEC6F59D51}"/>
          </ac:picMkLst>
        </pc:picChg>
      </pc:sldChg>
      <pc:sldChg chg="modSp mod">
        <pc:chgData name="Tony Haar" userId="65277c5d63d1f8b1" providerId="LiveId" clId="{A06A8506-A755-40BD-8E4B-ED8970A26A9D}" dt="2025-04-11T21:25:38.736" v="153" actId="1076"/>
        <pc:sldMkLst>
          <pc:docMk/>
          <pc:sldMk cId="2137497273" sldId="280"/>
        </pc:sldMkLst>
        <pc:spChg chg="mod">
          <ac:chgData name="Tony Haar" userId="65277c5d63d1f8b1" providerId="LiveId" clId="{A06A8506-A755-40BD-8E4B-ED8970A26A9D}" dt="2025-04-11T21:25:38.736" v="153" actId="1076"/>
          <ac:spMkLst>
            <pc:docMk/>
            <pc:sldMk cId="2137497273" sldId="280"/>
            <ac:spMk id="4" creationId="{E099615C-CE9D-4F57-A698-D3E6B6D4A7B8}"/>
          </ac:spMkLst>
        </pc:spChg>
        <pc:spChg chg="mod">
          <ac:chgData name="Tony Haar" userId="65277c5d63d1f8b1" providerId="LiveId" clId="{A06A8506-A755-40BD-8E4B-ED8970A26A9D}" dt="2025-04-11T21:09:28.665" v="102" actId="2711"/>
          <ac:spMkLst>
            <pc:docMk/>
            <pc:sldMk cId="2137497273" sldId="280"/>
            <ac:spMk id="7" creationId="{6EEE2650-E011-41C8-86DD-5032BB9F2A8D}"/>
          </ac:spMkLst>
        </pc:spChg>
        <pc:spChg chg="mod">
          <ac:chgData name="Tony Haar" userId="65277c5d63d1f8b1" providerId="LiveId" clId="{A06A8506-A755-40BD-8E4B-ED8970A26A9D}" dt="2025-04-11T21:09:28.665" v="102" actId="2711"/>
          <ac:spMkLst>
            <pc:docMk/>
            <pc:sldMk cId="2137497273" sldId="280"/>
            <ac:spMk id="8" creationId="{A7DD4C22-AB32-4440-8DBE-B5502FC600D1}"/>
          </ac:spMkLst>
        </pc:spChg>
        <pc:spChg chg="mod">
          <ac:chgData name="Tony Haar" userId="65277c5d63d1f8b1" providerId="LiveId" clId="{A06A8506-A755-40BD-8E4B-ED8970A26A9D}" dt="2025-04-11T21:09:28.665" v="102" actId="2711"/>
          <ac:spMkLst>
            <pc:docMk/>
            <pc:sldMk cId="2137497273" sldId="280"/>
            <ac:spMk id="11" creationId="{F0266F74-1A6C-446C-A951-29DDFE1FD56B}"/>
          </ac:spMkLst>
        </pc:spChg>
        <pc:spChg chg="mod">
          <ac:chgData name="Tony Haar" userId="65277c5d63d1f8b1" providerId="LiveId" clId="{A06A8506-A755-40BD-8E4B-ED8970A26A9D}" dt="2025-04-11T21:09:28.665" v="102" actId="2711"/>
          <ac:spMkLst>
            <pc:docMk/>
            <pc:sldMk cId="2137497273" sldId="280"/>
            <ac:spMk id="12" creationId="{2C99DAB1-944C-4212-B14F-45E31948A99C}"/>
          </ac:spMkLst>
        </pc:spChg>
        <pc:spChg chg="mod">
          <ac:chgData name="Tony Haar" userId="65277c5d63d1f8b1" providerId="LiveId" clId="{A06A8506-A755-40BD-8E4B-ED8970A26A9D}" dt="2025-04-11T21:09:28.665" v="102" actId="2711"/>
          <ac:spMkLst>
            <pc:docMk/>
            <pc:sldMk cId="2137497273" sldId="280"/>
            <ac:spMk id="15" creationId="{B4609205-62FD-4794-A563-A834DB0903B6}"/>
          </ac:spMkLst>
        </pc:spChg>
        <pc:spChg chg="mod">
          <ac:chgData name="Tony Haar" userId="65277c5d63d1f8b1" providerId="LiveId" clId="{A06A8506-A755-40BD-8E4B-ED8970A26A9D}" dt="2025-04-11T21:09:28.665" v="102" actId="2711"/>
          <ac:spMkLst>
            <pc:docMk/>
            <pc:sldMk cId="2137497273" sldId="280"/>
            <ac:spMk id="16" creationId="{7E6FA184-551B-4A24-BAB4-1E1ACEEE096A}"/>
          </ac:spMkLst>
        </pc:spChg>
        <pc:spChg chg="mod">
          <ac:chgData name="Tony Haar" userId="65277c5d63d1f8b1" providerId="LiveId" clId="{A06A8506-A755-40BD-8E4B-ED8970A26A9D}" dt="2025-04-11T21:09:28.665" v="102" actId="2711"/>
          <ac:spMkLst>
            <pc:docMk/>
            <pc:sldMk cId="2137497273" sldId="280"/>
            <ac:spMk id="19" creationId="{2001EBB8-8208-4372-A16A-92A0B14DC2FD}"/>
          </ac:spMkLst>
        </pc:spChg>
        <pc:spChg chg="mod">
          <ac:chgData name="Tony Haar" userId="65277c5d63d1f8b1" providerId="LiveId" clId="{A06A8506-A755-40BD-8E4B-ED8970A26A9D}" dt="2025-04-11T21:09:28.665" v="102" actId="2711"/>
          <ac:spMkLst>
            <pc:docMk/>
            <pc:sldMk cId="2137497273" sldId="280"/>
            <ac:spMk id="20" creationId="{857BE394-CF8A-4665-B7CB-820505637CC2}"/>
          </ac:spMkLst>
        </pc:spChg>
        <pc:spChg chg="mod">
          <ac:chgData name="Tony Haar" userId="65277c5d63d1f8b1" providerId="LiveId" clId="{A06A8506-A755-40BD-8E4B-ED8970A26A9D}" dt="2025-04-11T21:09:28.665" v="102" actId="2711"/>
          <ac:spMkLst>
            <pc:docMk/>
            <pc:sldMk cId="2137497273" sldId="280"/>
            <ac:spMk id="23" creationId="{9F544AD2-9AFF-4CBE-BC3C-B66077CAA4AF}"/>
          </ac:spMkLst>
        </pc:spChg>
        <pc:spChg chg="mod">
          <ac:chgData name="Tony Haar" userId="65277c5d63d1f8b1" providerId="LiveId" clId="{A06A8506-A755-40BD-8E4B-ED8970A26A9D}" dt="2025-04-11T21:09:28.665" v="102" actId="2711"/>
          <ac:spMkLst>
            <pc:docMk/>
            <pc:sldMk cId="2137497273" sldId="280"/>
            <ac:spMk id="24" creationId="{6AC4B4B3-B43C-49AA-A722-F9087D9FFA1F}"/>
          </ac:spMkLst>
        </pc:spChg>
        <pc:spChg chg="mod">
          <ac:chgData name="Tony Haar" userId="65277c5d63d1f8b1" providerId="LiveId" clId="{A06A8506-A755-40BD-8E4B-ED8970A26A9D}" dt="2025-04-11T21:09:28.665" v="102" actId="2711"/>
          <ac:spMkLst>
            <pc:docMk/>
            <pc:sldMk cId="2137497273" sldId="280"/>
            <ac:spMk id="27" creationId="{A051FD9B-8880-4555-A75C-DFE1F7F39CC5}"/>
          </ac:spMkLst>
        </pc:spChg>
        <pc:spChg chg="mod">
          <ac:chgData name="Tony Haar" userId="65277c5d63d1f8b1" providerId="LiveId" clId="{A06A8506-A755-40BD-8E4B-ED8970A26A9D}" dt="2025-04-11T21:09:28.665" v="102" actId="2711"/>
          <ac:spMkLst>
            <pc:docMk/>
            <pc:sldMk cId="2137497273" sldId="280"/>
            <ac:spMk id="28" creationId="{5B9A54E7-B164-46C5-85FA-C50A0D01EB64}"/>
          </ac:spMkLst>
        </pc:spChg>
      </pc:sldChg>
      <pc:sldChg chg="del">
        <pc:chgData name="Tony Haar" userId="65277c5d63d1f8b1" providerId="LiveId" clId="{A06A8506-A755-40BD-8E4B-ED8970A26A9D}" dt="2025-04-11T20:41:43.724" v="4" actId="2696"/>
        <pc:sldMkLst>
          <pc:docMk/>
          <pc:sldMk cId="3458587037" sldId="281"/>
        </pc:sldMkLst>
      </pc:sldChg>
      <pc:sldChg chg="modSp mod">
        <pc:chgData name="Tony Haar" userId="65277c5d63d1f8b1" providerId="LiveId" clId="{A06A8506-A755-40BD-8E4B-ED8970A26A9D}" dt="2025-04-11T21:24:54.295" v="147" actId="255"/>
        <pc:sldMkLst>
          <pc:docMk/>
          <pc:sldMk cId="508242781" sldId="282"/>
        </pc:sldMkLst>
        <pc:spChg chg="mod">
          <ac:chgData name="Tony Haar" userId="65277c5d63d1f8b1" providerId="LiveId" clId="{A06A8506-A755-40BD-8E4B-ED8970A26A9D}" dt="2025-04-11T21:24:54.295" v="147" actId="255"/>
          <ac:spMkLst>
            <pc:docMk/>
            <pc:sldMk cId="508242781" sldId="282"/>
            <ac:spMk id="5" creationId="{15D8914A-C12D-4CAB-BC9B-AD4A35F5A62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4/12/2025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4/12/2025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463028" rtl="0" eaLnBrk="1" latinLnBrk="0" hangingPunct="1">
      <a:defRPr sz="1920" kern="1200">
        <a:solidFill>
          <a:schemeClr val="tx1"/>
        </a:solidFill>
        <a:latin typeface="+mn-lt"/>
        <a:ea typeface="+mn-ea"/>
        <a:cs typeface="+mn-cs"/>
      </a:defRPr>
    </a:lvl1pPr>
    <a:lvl2pPr marL="731513" algn="l" defTabSz="1463028" rtl="0" eaLnBrk="1" latinLnBrk="0" hangingPunct="1">
      <a:defRPr sz="1920" kern="1200">
        <a:solidFill>
          <a:schemeClr val="tx1"/>
        </a:solidFill>
        <a:latin typeface="+mn-lt"/>
        <a:ea typeface="+mn-ea"/>
        <a:cs typeface="+mn-cs"/>
      </a:defRPr>
    </a:lvl2pPr>
    <a:lvl3pPr marL="1463028" algn="l" defTabSz="1463028" rtl="0" eaLnBrk="1" latinLnBrk="0" hangingPunct="1">
      <a:defRPr sz="1920" kern="1200">
        <a:solidFill>
          <a:schemeClr val="tx1"/>
        </a:solidFill>
        <a:latin typeface="+mn-lt"/>
        <a:ea typeface="+mn-ea"/>
        <a:cs typeface="+mn-cs"/>
      </a:defRPr>
    </a:lvl3pPr>
    <a:lvl4pPr marL="2194542" algn="l" defTabSz="1463028" rtl="0" eaLnBrk="1" latinLnBrk="0" hangingPunct="1">
      <a:defRPr sz="1920" kern="1200">
        <a:solidFill>
          <a:schemeClr val="tx1"/>
        </a:solidFill>
        <a:latin typeface="+mn-lt"/>
        <a:ea typeface="+mn-ea"/>
        <a:cs typeface="+mn-cs"/>
      </a:defRPr>
    </a:lvl4pPr>
    <a:lvl5pPr marL="2926055" algn="l" defTabSz="1463028" rtl="0" eaLnBrk="1" latinLnBrk="0" hangingPunct="1">
      <a:defRPr sz="1920" kern="1200">
        <a:solidFill>
          <a:schemeClr val="tx1"/>
        </a:solidFill>
        <a:latin typeface="+mn-lt"/>
        <a:ea typeface="+mn-ea"/>
        <a:cs typeface="+mn-cs"/>
      </a:defRPr>
    </a:lvl5pPr>
    <a:lvl6pPr marL="3657570" algn="l" defTabSz="1463028" rtl="0" eaLnBrk="1" latinLnBrk="0" hangingPunct="1">
      <a:defRPr sz="1920" kern="1200">
        <a:solidFill>
          <a:schemeClr val="tx1"/>
        </a:solidFill>
        <a:latin typeface="+mn-lt"/>
        <a:ea typeface="+mn-ea"/>
        <a:cs typeface="+mn-cs"/>
      </a:defRPr>
    </a:lvl6pPr>
    <a:lvl7pPr marL="4389083" algn="l" defTabSz="1463028" rtl="0" eaLnBrk="1" latinLnBrk="0" hangingPunct="1">
      <a:defRPr sz="1920" kern="1200">
        <a:solidFill>
          <a:schemeClr val="tx1"/>
        </a:solidFill>
        <a:latin typeface="+mn-lt"/>
        <a:ea typeface="+mn-ea"/>
        <a:cs typeface="+mn-cs"/>
      </a:defRPr>
    </a:lvl7pPr>
    <a:lvl8pPr marL="5120597" algn="l" defTabSz="1463028" rtl="0" eaLnBrk="1" latinLnBrk="0" hangingPunct="1">
      <a:defRPr sz="1920" kern="1200">
        <a:solidFill>
          <a:schemeClr val="tx1"/>
        </a:solidFill>
        <a:latin typeface="+mn-lt"/>
        <a:ea typeface="+mn-ea"/>
        <a:cs typeface="+mn-cs"/>
      </a:defRPr>
    </a:lvl8pPr>
    <a:lvl9pPr marL="5852112" algn="l" defTabSz="1463028"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9022082" y="4974338"/>
            <a:ext cx="5624805" cy="3277688"/>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10702" y="7268580"/>
            <a:ext cx="6600190" cy="984248"/>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288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288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2880"/>
            </a:p>
          </p:txBody>
        </p:sp>
      </p:grpSp>
      <p:sp>
        <p:nvSpPr>
          <p:cNvPr id="2" name="Title 1"/>
          <p:cNvSpPr>
            <a:spLocks noGrp="1"/>
          </p:cNvSpPr>
          <p:nvPr>
            <p:ph type="ctrTitle"/>
          </p:nvPr>
        </p:nvSpPr>
        <p:spPr>
          <a:xfrm>
            <a:off x="1950720" y="701041"/>
            <a:ext cx="10485121" cy="240030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950720" y="3139440"/>
            <a:ext cx="10485121" cy="210312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4/12/2025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4/12/2025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701040"/>
            <a:ext cx="3291840" cy="6705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463040" y="701040"/>
            <a:ext cx="8900161" cy="67056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4/12/2025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4/12/2025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9022082" y="4974338"/>
            <a:ext cx="5624805" cy="3277688"/>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950721" y="2651762"/>
            <a:ext cx="10728960" cy="3317202"/>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950720" y="5941520"/>
            <a:ext cx="8485633" cy="1465120"/>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4/12/2025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63041" y="2048256"/>
            <a:ext cx="6096000" cy="5358384"/>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7802881" y="2048256"/>
            <a:ext cx="6096000" cy="5358384"/>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4/12/2025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463040" y="2042160"/>
            <a:ext cx="6100877" cy="109728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463041" y="3261360"/>
            <a:ext cx="6096000" cy="414528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7798003" y="2042160"/>
            <a:ext cx="6100877" cy="109728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7802881" y="3261360"/>
            <a:ext cx="6096000" cy="414528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4/12/2025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4/12/2025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4/12/2025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0" y="2042160"/>
            <a:ext cx="4876800" cy="292608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463040" y="5090160"/>
            <a:ext cx="4876800" cy="231648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6583680" y="701040"/>
            <a:ext cx="7315201" cy="67056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4/12/2025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0" y="2042160"/>
            <a:ext cx="4876800" cy="292608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463040" y="5090160"/>
            <a:ext cx="4876800" cy="231648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6583680" y="701040"/>
            <a:ext cx="7315201" cy="67056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4/12/2025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15" name="left lines"/>
          <p:cNvGrpSpPr/>
          <p:nvPr/>
        </p:nvGrpSpPr>
        <p:grpSpPr>
          <a:xfrm>
            <a:off x="-19048" y="-3808"/>
            <a:ext cx="984248" cy="6275070"/>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88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88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880"/>
            </a:p>
          </p:txBody>
        </p:sp>
      </p:grpSp>
      <p:sp>
        <p:nvSpPr>
          <p:cNvPr id="2" name="Title Placeholder 1"/>
          <p:cNvSpPr>
            <a:spLocks noGrp="1"/>
          </p:cNvSpPr>
          <p:nvPr>
            <p:ph type="title"/>
          </p:nvPr>
        </p:nvSpPr>
        <p:spPr>
          <a:xfrm>
            <a:off x="1463041" y="329565"/>
            <a:ext cx="12435840" cy="1468756"/>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463041" y="2042157"/>
            <a:ext cx="12435840" cy="5354726"/>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463039" y="7627623"/>
            <a:ext cx="2682240" cy="438150"/>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4/12/2025</a:t>
            </a:fld>
            <a:endParaRPr/>
          </a:p>
        </p:txBody>
      </p:sp>
      <p:sp>
        <p:nvSpPr>
          <p:cNvPr id="5" name="Footer Placeholder 4"/>
          <p:cNvSpPr>
            <a:spLocks noGrp="1"/>
          </p:cNvSpPr>
          <p:nvPr>
            <p:ph type="ftr" sz="quarter" idx="3"/>
          </p:nvPr>
        </p:nvSpPr>
        <p:spPr>
          <a:xfrm>
            <a:off x="4145281" y="7627623"/>
            <a:ext cx="6339840" cy="438150"/>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2679682" y="7627623"/>
            <a:ext cx="1219199" cy="438150"/>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2" userDrawn="1">
          <p15:clr>
            <a:srgbClr val="F26B43"/>
          </p15:clr>
        </p15:guide>
        <p15:guide id="2" pos="46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0493C6-114B-40DD-BF3E-8CDA411B88E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784830" y="4906888"/>
            <a:ext cx="9060740" cy="2039104"/>
          </a:xfrm>
          <a:prstGeom prst="rect">
            <a:avLst/>
          </a:prstGeom>
        </p:spPr>
      </p:pic>
      <p:sp>
        <p:nvSpPr>
          <p:cNvPr id="9" name="TextBox 8">
            <a:extLst>
              <a:ext uri="{FF2B5EF4-FFF2-40B4-BE49-F238E27FC236}">
                <a16:creationId xmlns:a16="http://schemas.microsoft.com/office/drawing/2014/main" id="{49324940-4DE5-4042-9031-78BA1B082CF4}"/>
              </a:ext>
            </a:extLst>
          </p:cNvPr>
          <p:cNvSpPr txBox="1"/>
          <p:nvPr/>
        </p:nvSpPr>
        <p:spPr>
          <a:xfrm flipH="1">
            <a:off x="1986608" y="3970784"/>
            <a:ext cx="10441160" cy="707886"/>
          </a:xfrm>
          <a:prstGeom prst="rect">
            <a:avLst/>
          </a:prstGeom>
          <a:noFill/>
        </p:spPr>
        <p:txBody>
          <a:bodyPr wrap="square" rtlCol="0">
            <a:spAutoFit/>
          </a:bodyPr>
          <a:lstStyle/>
          <a:p>
            <a:pPr algn="ctr"/>
            <a:r>
              <a:rPr lang="en-IN" sz="2000" b="1" dirty="0">
                <a:solidFill>
                  <a:schemeClr val="accent6">
                    <a:lumMod val="50000"/>
                  </a:schemeClr>
                </a:solidFill>
                <a:latin typeface="Times New Roman" panose="02020603050405020304" pitchFamily="18" charset="0"/>
                <a:cs typeface="Times New Roman" panose="02020603050405020304" pitchFamily="18" charset="0"/>
              </a:rPr>
              <a:t>SUPERVISED BY: DR. NILKANTA DAS, ASSISTANT PROFESSOR, SCA</a:t>
            </a:r>
          </a:p>
          <a:p>
            <a:pPr algn="ctr"/>
            <a:r>
              <a:rPr lang="en-IN" sz="2000" b="1" dirty="0">
                <a:solidFill>
                  <a:schemeClr val="accent6">
                    <a:lumMod val="50000"/>
                  </a:schemeClr>
                </a:solidFill>
                <a:latin typeface="Times New Roman" panose="02020603050405020304" pitchFamily="18" charset="0"/>
                <a:cs typeface="Times New Roman" panose="02020603050405020304" pitchFamily="18" charset="0"/>
              </a:rPr>
              <a:t>KIIT UNIVERSITY</a:t>
            </a:r>
          </a:p>
        </p:txBody>
      </p:sp>
      <p:sp>
        <p:nvSpPr>
          <p:cNvPr id="10" name="TextBox 9">
            <a:extLst>
              <a:ext uri="{FF2B5EF4-FFF2-40B4-BE49-F238E27FC236}">
                <a16:creationId xmlns:a16="http://schemas.microsoft.com/office/drawing/2014/main" id="{BD3F18DA-FFF5-45B9-8F8E-115F4D0B031C}"/>
              </a:ext>
            </a:extLst>
          </p:cNvPr>
          <p:cNvSpPr txBox="1"/>
          <p:nvPr/>
        </p:nvSpPr>
        <p:spPr>
          <a:xfrm>
            <a:off x="4387504" y="2419385"/>
            <a:ext cx="6048673" cy="707886"/>
          </a:xfrm>
          <a:prstGeom prst="rect">
            <a:avLst/>
          </a:prstGeom>
          <a:noFill/>
        </p:spPr>
        <p:txBody>
          <a:bodyPr wrap="square" rtlCol="0">
            <a:spAutoFit/>
          </a:bodyPr>
          <a:lstStyle/>
          <a:p>
            <a:pPr algn="ctr"/>
            <a:r>
              <a:rPr lang="en-IN" sz="2000" b="1" dirty="0">
                <a:solidFill>
                  <a:schemeClr val="accent6">
                    <a:lumMod val="50000"/>
                  </a:schemeClr>
                </a:solidFill>
                <a:latin typeface="Times New Roman" panose="02020603050405020304" pitchFamily="18" charset="0"/>
                <a:cs typeface="Times New Roman" panose="02020603050405020304" pitchFamily="18" charset="0"/>
              </a:rPr>
              <a:t>PRESENTED BY: CHUAN HAAR AJACH</a:t>
            </a:r>
          </a:p>
          <a:p>
            <a:pPr algn="ctr"/>
            <a:r>
              <a:rPr lang="en-IN" sz="2000" b="1" dirty="0">
                <a:solidFill>
                  <a:schemeClr val="accent6">
                    <a:lumMod val="50000"/>
                  </a:schemeClr>
                </a:solidFill>
                <a:latin typeface="Times New Roman" panose="02020603050405020304" pitchFamily="18" charset="0"/>
                <a:cs typeface="Times New Roman" panose="02020603050405020304" pitchFamily="18" charset="0"/>
              </a:rPr>
              <a:t>ROLL NUMBER: 2247084, BSC</a:t>
            </a:r>
          </a:p>
        </p:txBody>
      </p:sp>
      <p:sp>
        <p:nvSpPr>
          <p:cNvPr id="12" name="TextBox 11">
            <a:extLst>
              <a:ext uri="{FF2B5EF4-FFF2-40B4-BE49-F238E27FC236}">
                <a16:creationId xmlns:a16="http://schemas.microsoft.com/office/drawing/2014/main" id="{4773E5A8-2131-4B05-9D62-4816E9D63714}"/>
              </a:ext>
            </a:extLst>
          </p:cNvPr>
          <p:cNvSpPr txBox="1"/>
          <p:nvPr/>
        </p:nvSpPr>
        <p:spPr>
          <a:xfrm>
            <a:off x="987434" y="331869"/>
            <a:ext cx="12848812" cy="1505605"/>
          </a:xfrm>
          <a:prstGeom prst="rect">
            <a:avLst/>
          </a:prstGeom>
          <a:noFill/>
        </p:spPr>
        <p:txBody>
          <a:bodyPr wrap="square">
            <a:spAutoFit/>
          </a:bodyPr>
          <a:lstStyle/>
          <a:p>
            <a:pPr algn="ctr">
              <a:lnSpc>
                <a:spcPct val="107000"/>
              </a:lnSpc>
              <a:spcAft>
                <a:spcPts val="800"/>
              </a:spcAft>
            </a:pPr>
            <a:r>
              <a:rPr lang="en-US" sz="4400" b="1"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PROFESSIONAL SERVICE LINKING SYSTEM FOR HOME AND OFFICE REPAIRS</a:t>
            </a:r>
            <a:endParaRPr lang="en-IN" sz="44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E099615C-CE9D-4F57-A698-D3E6B6D4A7B8}"/>
              </a:ext>
            </a:extLst>
          </p:cNvPr>
          <p:cNvSpPr/>
          <p:nvPr/>
        </p:nvSpPr>
        <p:spPr>
          <a:xfrm>
            <a:off x="2835950" y="471982"/>
            <a:ext cx="9145016" cy="563880"/>
          </a:xfrm>
          <a:prstGeom prst="rect">
            <a:avLst/>
          </a:prstGeom>
          <a:noFill/>
          <a:ln/>
        </p:spPr>
        <p:txBody>
          <a:bodyPr wrap="none" lIns="0" tIns="0" rIns="0" bIns="0" rtlCol="0" anchor="t"/>
          <a:lstStyle/>
          <a:p>
            <a:pPr marL="0" indent="0" algn="l">
              <a:lnSpc>
                <a:spcPts val="4400"/>
              </a:lnSpc>
              <a:buNone/>
            </a:pPr>
            <a:r>
              <a:rPr lang="en-US" sz="4400" b="1" dirty="0">
                <a:solidFill>
                  <a:schemeClr val="accent1"/>
                </a:solidFill>
                <a:latin typeface="Times New Roman" panose="02020603050405020304" pitchFamily="18" charset="0"/>
                <a:ea typeface="Outfit Extra Bold" pitchFamily="34" charset="-122"/>
                <a:cs typeface="Times New Roman" panose="02020603050405020304" pitchFamily="18" charset="0"/>
              </a:rPr>
              <a:t>DEVELOPMENT METHODOLOGY</a:t>
            </a:r>
            <a:endParaRPr lang="en-US" sz="4400" dirty="0">
              <a:solidFill>
                <a:schemeClr val="accent1"/>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820894F0-21B7-46AC-95DA-2D995E742F43}"/>
              </a:ext>
            </a:extLst>
          </p:cNvPr>
          <p:cNvGrpSpPr/>
          <p:nvPr/>
        </p:nvGrpSpPr>
        <p:grpSpPr>
          <a:xfrm>
            <a:off x="1338536" y="1484490"/>
            <a:ext cx="3141450" cy="2844165"/>
            <a:chOff x="628903" y="1484253"/>
            <a:chExt cx="3141450" cy="2844165"/>
          </a:xfrm>
        </p:grpSpPr>
        <p:pic>
          <p:nvPicPr>
            <p:cNvPr id="6" name="Image 0" descr="preencoded.png">
              <a:extLst>
                <a:ext uri="{FF2B5EF4-FFF2-40B4-BE49-F238E27FC236}">
                  <a16:creationId xmlns:a16="http://schemas.microsoft.com/office/drawing/2014/main" id="{C5A202EF-CA88-4884-933F-2E9E65DF1FCA}"/>
                </a:ext>
              </a:extLst>
            </p:cNvPr>
            <p:cNvPicPr>
              <a:picLocks noChangeAspect="1"/>
            </p:cNvPicPr>
            <p:nvPr/>
          </p:nvPicPr>
          <p:blipFill>
            <a:blip r:embed="rId2"/>
            <a:stretch>
              <a:fillRect/>
            </a:stretch>
          </p:blipFill>
          <p:spPr>
            <a:xfrm>
              <a:off x="628903" y="1484253"/>
              <a:ext cx="3138845" cy="1939885"/>
            </a:xfrm>
            <a:prstGeom prst="rect">
              <a:avLst/>
            </a:prstGeom>
          </p:spPr>
        </p:pic>
        <p:sp>
          <p:nvSpPr>
            <p:cNvPr id="7" name="Text 1">
              <a:extLst>
                <a:ext uri="{FF2B5EF4-FFF2-40B4-BE49-F238E27FC236}">
                  <a16:creationId xmlns:a16="http://schemas.microsoft.com/office/drawing/2014/main" id="{6EEE2650-E011-41C8-86DD-5032BB9F2A8D}"/>
                </a:ext>
              </a:extLst>
            </p:cNvPr>
            <p:cNvSpPr/>
            <p:nvPr/>
          </p:nvSpPr>
          <p:spPr>
            <a:xfrm>
              <a:off x="631508" y="3649642"/>
              <a:ext cx="2255520" cy="281821"/>
            </a:xfrm>
            <a:prstGeom prst="rect">
              <a:avLst/>
            </a:prstGeom>
            <a:noFill/>
            <a:ln/>
          </p:spPr>
          <p:txBody>
            <a:bodyPr wrap="none" lIns="0" tIns="0" rIns="0" bIns="0" rtlCol="0" anchor="t"/>
            <a:lstStyle/>
            <a:p>
              <a:pPr marL="0" indent="0" algn="l">
                <a:lnSpc>
                  <a:spcPts val="2200"/>
                </a:lnSpc>
                <a:buNone/>
              </a:pPr>
              <a:r>
                <a:rPr lang="en-US" sz="2400" b="1" dirty="0">
                  <a:solidFill>
                    <a:srgbClr val="2A2742"/>
                  </a:solidFill>
                  <a:latin typeface="Times New Roman" panose="02020603050405020304" pitchFamily="18" charset="0"/>
                  <a:ea typeface="Outfit Extra Bold" pitchFamily="34" charset="-122"/>
                  <a:cs typeface="Times New Roman" panose="02020603050405020304" pitchFamily="18" charset="0"/>
                </a:rPr>
                <a:t>Analysis</a:t>
              </a:r>
              <a:endParaRPr lang="en-US" sz="2400" dirty="0">
                <a:latin typeface="Times New Roman" panose="02020603050405020304" pitchFamily="18" charset="0"/>
                <a:cs typeface="Times New Roman" panose="02020603050405020304" pitchFamily="18" charset="0"/>
              </a:endParaRPr>
            </a:p>
          </p:txBody>
        </p:sp>
        <p:sp>
          <p:nvSpPr>
            <p:cNvPr id="8" name="Text 2">
              <a:extLst>
                <a:ext uri="{FF2B5EF4-FFF2-40B4-BE49-F238E27FC236}">
                  <a16:creationId xmlns:a16="http://schemas.microsoft.com/office/drawing/2014/main" id="{A7DD4C22-AB32-4440-8DBE-B5502FC600D1}"/>
                </a:ext>
              </a:extLst>
            </p:cNvPr>
            <p:cNvSpPr/>
            <p:nvPr/>
          </p:nvSpPr>
          <p:spPr>
            <a:xfrm>
              <a:off x="631508" y="4039691"/>
              <a:ext cx="3138845" cy="288727"/>
            </a:xfrm>
            <a:prstGeom prst="rect">
              <a:avLst/>
            </a:prstGeom>
            <a:noFill/>
            <a:ln/>
          </p:spPr>
          <p:txBody>
            <a:bodyPr wrap="none" lIns="0" tIns="0" rIns="0" bIns="0" rtlCol="0" anchor="t"/>
            <a:lstStyle/>
            <a:p>
              <a:pPr marL="0" indent="0" algn="l">
                <a:lnSpc>
                  <a:spcPts val="2250"/>
                </a:lnSpc>
                <a:buNone/>
              </a:pPr>
              <a:r>
                <a:rPr lang="en-US" sz="1800" b="1" dirty="0">
                  <a:solidFill>
                    <a:srgbClr val="2A2742"/>
                  </a:solidFill>
                  <a:latin typeface="Times New Roman" panose="02020603050405020304" pitchFamily="18" charset="0"/>
                  <a:ea typeface="Arimo" pitchFamily="34" charset="-122"/>
                  <a:cs typeface="Times New Roman" panose="02020603050405020304" pitchFamily="18" charset="0"/>
                </a:rPr>
                <a:t>Define requirements and user needs</a:t>
              </a:r>
              <a:endParaRPr lang="en-US" sz="1800" b="1" dirty="0">
                <a:latin typeface="Times New Roman" panose="02020603050405020304" pitchFamily="18" charset="0"/>
                <a:cs typeface="Times New Roman" panose="02020603050405020304" pitchFamily="18" charset="0"/>
              </a:endParaRPr>
            </a:p>
          </p:txBody>
        </p:sp>
      </p:grpSp>
      <p:grpSp>
        <p:nvGrpSpPr>
          <p:cNvPr id="9" name="Group 8">
            <a:extLst>
              <a:ext uri="{FF2B5EF4-FFF2-40B4-BE49-F238E27FC236}">
                <a16:creationId xmlns:a16="http://schemas.microsoft.com/office/drawing/2014/main" id="{163AD2C5-50D8-4807-B734-92E002B6E0F1}"/>
              </a:ext>
            </a:extLst>
          </p:cNvPr>
          <p:cNvGrpSpPr/>
          <p:nvPr/>
        </p:nvGrpSpPr>
        <p:grpSpPr>
          <a:xfrm>
            <a:off x="6019055" y="1527268"/>
            <a:ext cx="3138845" cy="2844165"/>
            <a:chOff x="4040981" y="1462326"/>
            <a:chExt cx="3138845" cy="2844165"/>
          </a:xfrm>
        </p:grpSpPr>
        <p:pic>
          <p:nvPicPr>
            <p:cNvPr id="10" name="Image 1" descr="preencoded.png">
              <a:extLst>
                <a:ext uri="{FF2B5EF4-FFF2-40B4-BE49-F238E27FC236}">
                  <a16:creationId xmlns:a16="http://schemas.microsoft.com/office/drawing/2014/main" id="{BDE21790-044E-43A4-AEFF-F55821E30F72}"/>
                </a:ext>
              </a:extLst>
            </p:cNvPr>
            <p:cNvPicPr>
              <a:picLocks noChangeAspect="1"/>
            </p:cNvPicPr>
            <p:nvPr/>
          </p:nvPicPr>
          <p:blipFill>
            <a:blip r:embed="rId3"/>
            <a:stretch>
              <a:fillRect/>
            </a:stretch>
          </p:blipFill>
          <p:spPr>
            <a:xfrm>
              <a:off x="4040981" y="1462326"/>
              <a:ext cx="3138845" cy="1939885"/>
            </a:xfrm>
            <a:prstGeom prst="rect">
              <a:avLst/>
            </a:prstGeom>
          </p:spPr>
        </p:pic>
        <p:sp>
          <p:nvSpPr>
            <p:cNvPr id="11" name="Text 3">
              <a:extLst>
                <a:ext uri="{FF2B5EF4-FFF2-40B4-BE49-F238E27FC236}">
                  <a16:creationId xmlns:a16="http://schemas.microsoft.com/office/drawing/2014/main" id="{F0266F74-1A6C-446C-A951-29DDFE1FD56B}"/>
                </a:ext>
              </a:extLst>
            </p:cNvPr>
            <p:cNvSpPr/>
            <p:nvPr/>
          </p:nvSpPr>
          <p:spPr>
            <a:xfrm>
              <a:off x="4040981" y="3627715"/>
              <a:ext cx="2255520" cy="281821"/>
            </a:xfrm>
            <a:prstGeom prst="rect">
              <a:avLst/>
            </a:prstGeom>
            <a:noFill/>
            <a:ln/>
          </p:spPr>
          <p:txBody>
            <a:bodyPr wrap="none" lIns="0" tIns="0" rIns="0" bIns="0" rtlCol="0" anchor="t"/>
            <a:lstStyle/>
            <a:p>
              <a:pPr marL="0" indent="0" algn="l">
                <a:lnSpc>
                  <a:spcPts val="2200"/>
                </a:lnSpc>
                <a:buNone/>
              </a:pPr>
              <a:r>
                <a:rPr lang="en-US" sz="2400" b="1" dirty="0">
                  <a:solidFill>
                    <a:srgbClr val="2A2742"/>
                  </a:solidFill>
                  <a:latin typeface="Times New Roman" panose="02020603050405020304" pitchFamily="18" charset="0"/>
                  <a:ea typeface="Outfit Extra Bold" pitchFamily="34" charset="-122"/>
                  <a:cs typeface="Times New Roman" panose="02020603050405020304" pitchFamily="18" charset="0"/>
                </a:rPr>
                <a:t>Design</a:t>
              </a:r>
              <a:endParaRPr lang="en-US" sz="2400" dirty="0">
                <a:latin typeface="Times New Roman" panose="02020603050405020304" pitchFamily="18" charset="0"/>
                <a:cs typeface="Times New Roman" panose="02020603050405020304" pitchFamily="18" charset="0"/>
              </a:endParaRPr>
            </a:p>
          </p:txBody>
        </p:sp>
        <p:sp>
          <p:nvSpPr>
            <p:cNvPr id="12" name="Text 4">
              <a:extLst>
                <a:ext uri="{FF2B5EF4-FFF2-40B4-BE49-F238E27FC236}">
                  <a16:creationId xmlns:a16="http://schemas.microsoft.com/office/drawing/2014/main" id="{2C99DAB1-944C-4212-B14F-45E31948A99C}"/>
                </a:ext>
              </a:extLst>
            </p:cNvPr>
            <p:cNvSpPr/>
            <p:nvPr/>
          </p:nvSpPr>
          <p:spPr>
            <a:xfrm>
              <a:off x="4040981" y="4017764"/>
              <a:ext cx="3138845" cy="288727"/>
            </a:xfrm>
            <a:prstGeom prst="rect">
              <a:avLst/>
            </a:prstGeom>
            <a:noFill/>
            <a:ln/>
          </p:spPr>
          <p:txBody>
            <a:bodyPr wrap="none" lIns="0" tIns="0" rIns="0" bIns="0" rtlCol="0" anchor="t"/>
            <a:lstStyle/>
            <a:p>
              <a:pPr marL="0" indent="0" algn="l">
                <a:lnSpc>
                  <a:spcPts val="2250"/>
                </a:lnSpc>
                <a:buNone/>
              </a:pPr>
              <a:r>
                <a:rPr lang="en-US" sz="1800" b="1" dirty="0">
                  <a:solidFill>
                    <a:srgbClr val="2A2742"/>
                  </a:solidFill>
                  <a:latin typeface="Times New Roman" panose="02020603050405020304" pitchFamily="18" charset="0"/>
                  <a:ea typeface="Arimo" pitchFamily="34" charset="-122"/>
                  <a:cs typeface="Times New Roman" panose="02020603050405020304" pitchFamily="18" charset="0"/>
                </a:rPr>
                <a:t>Design UI and system architecture</a:t>
              </a:r>
              <a:endParaRPr lang="en-US" sz="1800" b="1" dirty="0">
                <a:latin typeface="Times New Roman" panose="02020603050405020304" pitchFamily="18" charset="0"/>
                <a:cs typeface="Times New Roman" panose="02020603050405020304" pitchFamily="18" charset="0"/>
              </a:endParaRPr>
            </a:p>
          </p:txBody>
        </p:sp>
      </p:grpSp>
      <p:grpSp>
        <p:nvGrpSpPr>
          <p:cNvPr id="13" name="Group 12">
            <a:extLst>
              <a:ext uri="{FF2B5EF4-FFF2-40B4-BE49-F238E27FC236}">
                <a16:creationId xmlns:a16="http://schemas.microsoft.com/office/drawing/2014/main" id="{D239FE96-AA6F-4D29-8029-830B400BBCB7}"/>
              </a:ext>
            </a:extLst>
          </p:cNvPr>
          <p:cNvGrpSpPr/>
          <p:nvPr/>
        </p:nvGrpSpPr>
        <p:grpSpPr>
          <a:xfrm>
            <a:off x="10411544" y="1420767"/>
            <a:ext cx="3138845" cy="2844165"/>
            <a:chOff x="7450455" y="1462326"/>
            <a:chExt cx="3138845" cy="2844165"/>
          </a:xfrm>
        </p:grpSpPr>
        <p:pic>
          <p:nvPicPr>
            <p:cNvPr id="14" name="Image 2" descr="preencoded.png">
              <a:extLst>
                <a:ext uri="{FF2B5EF4-FFF2-40B4-BE49-F238E27FC236}">
                  <a16:creationId xmlns:a16="http://schemas.microsoft.com/office/drawing/2014/main" id="{1E1F4CBF-B5E7-4C4C-8B50-AFDAC0E43A26}"/>
                </a:ext>
              </a:extLst>
            </p:cNvPr>
            <p:cNvPicPr>
              <a:picLocks noChangeAspect="1"/>
            </p:cNvPicPr>
            <p:nvPr/>
          </p:nvPicPr>
          <p:blipFill>
            <a:blip r:embed="rId4"/>
            <a:stretch>
              <a:fillRect/>
            </a:stretch>
          </p:blipFill>
          <p:spPr>
            <a:xfrm>
              <a:off x="7450455" y="1462326"/>
              <a:ext cx="3138845" cy="1939885"/>
            </a:xfrm>
            <a:prstGeom prst="rect">
              <a:avLst/>
            </a:prstGeom>
          </p:spPr>
        </p:pic>
        <p:sp>
          <p:nvSpPr>
            <p:cNvPr id="15" name="Text 5">
              <a:extLst>
                <a:ext uri="{FF2B5EF4-FFF2-40B4-BE49-F238E27FC236}">
                  <a16:creationId xmlns:a16="http://schemas.microsoft.com/office/drawing/2014/main" id="{B4609205-62FD-4794-A563-A834DB0903B6}"/>
                </a:ext>
              </a:extLst>
            </p:cNvPr>
            <p:cNvSpPr/>
            <p:nvPr/>
          </p:nvSpPr>
          <p:spPr>
            <a:xfrm>
              <a:off x="7450455" y="3627715"/>
              <a:ext cx="2255520" cy="281821"/>
            </a:xfrm>
            <a:prstGeom prst="rect">
              <a:avLst/>
            </a:prstGeom>
            <a:noFill/>
            <a:ln/>
          </p:spPr>
          <p:txBody>
            <a:bodyPr wrap="none" lIns="0" tIns="0" rIns="0" bIns="0" rtlCol="0" anchor="t"/>
            <a:lstStyle/>
            <a:p>
              <a:pPr marL="0" indent="0" algn="l">
                <a:lnSpc>
                  <a:spcPts val="2200"/>
                </a:lnSpc>
                <a:buNone/>
              </a:pPr>
              <a:r>
                <a:rPr lang="en-US" sz="2400" b="1" dirty="0">
                  <a:solidFill>
                    <a:srgbClr val="2A2742"/>
                  </a:solidFill>
                  <a:latin typeface="Times New Roman" panose="02020603050405020304" pitchFamily="18" charset="0"/>
                  <a:ea typeface="Outfit Extra Bold" pitchFamily="34" charset="-122"/>
                  <a:cs typeface="Times New Roman" panose="02020603050405020304" pitchFamily="18" charset="0"/>
                </a:rPr>
                <a:t>Implementation</a:t>
              </a:r>
              <a:endParaRPr lang="en-US" sz="2400" dirty="0">
                <a:latin typeface="Times New Roman" panose="02020603050405020304" pitchFamily="18" charset="0"/>
                <a:cs typeface="Times New Roman" panose="02020603050405020304" pitchFamily="18" charset="0"/>
              </a:endParaRPr>
            </a:p>
          </p:txBody>
        </p:sp>
        <p:sp>
          <p:nvSpPr>
            <p:cNvPr id="16" name="Text 6">
              <a:extLst>
                <a:ext uri="{FF2B5EF4-FFF2-40B4-BE49-F238E27FC236}">
                  <a16:creationId xmlns:a16="http://schemas.microsoft.com/office/drawing/2014/main" id="{7E6FA184-551B-4A24-BAB4-1E1ACEEE096A}"/>
                </a:ext>
              </a:extLst>
            </p:cNvPr>
            <p:cNvSpPr/>
            <p:nvPr/>
          </p:nvSpPr>
          <p:spPr>
            <a:xfrm>
              <a:off x="7450455" y="4017764"/>
              <a:ext cx="3138845" cy="288727"/>
            </a:xfrm>
            <a:prstGeom prst="rect">
              <a:avLst/>
            </a:prstGeom>
            <a:noFill/>
            <a:ln/>
          </p:spPr>
          <p:txBody>
            <a:bodyPr wrap="none" lIns="0" tIns="0" rIns="0" bIns="0" rtlCol="0" anchor="t"/>
            <a:lstStyle/>
            <a:p>
              <a:pPr marL="0" indent="0" algn="l">
                <a:lnSpc>
                  <a:spcPts val="2250"/>
                </a:lnSpc>
                <a:buNone/>
              </a:pPr>
              <a:r>
                <a:rPr lang="en-US" sz="1800" b="1" dirty="0">
                  <a:solidFill>
                    <a:srgbClr val="2A2742"/>
                  </a:solidFill>
                  <a:latin typeface="Times New Roman" panose="02020603050405020304" pitchFamily="18" charset="0"/>
                  <a:ea typeface="Arimo" pitchFamily="34" charset="-122"/>
                  <a:cs typeface="Times New Roman" panose="02020603050405020304" pitchFamily="18" charset="0"/>
                </a:rPr>
                <a:t>Develop key components</a:t>
              </a:r>
              <a:endParaRPr lang="en-US" sz="1800" b="1" dirty="0">
                <a:latin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C8488A5E-5DCC-4F3B-B8BD-F2F2010E541A}"/>
              </a:ext>
            </a:extLst>
          </p:cNvPr>
          <p:cNvGrpSpPr/>
          <p:nvPr/>
        </p:nvGrpSpPr>
        <p:grpSpPr>
          <a:xfrm>
            <a:off x="1338536" y="4436883"/>
            <a:ext cx="3138964" cy="2844284"/>
            <a:chOff x="10859929" y="1462326"/>
            <a:chExt cx="3138964" cy="2844284"/>
          </a:xfrm>
        </p:grpSpPr>
        <p:pic>
          <p:nvPicPr>
            <p:cNvPr id="18" name="Image 3" descr="preencoded.png">
              <a:extLst>
                <a:ext uri="{FF2B5EF4-FFF2-40B4-BE49-F238E27FC236}">
                  <a16:creationId xmlns:a16="http://schemas.microsoft.com/office/drawing/2014/main" id="{4C3285E6-D74B-4306-B6E3-364E2091B557}"/>
                </a:ext>
              </a:extLst>
            </p:cNvPr>
            <p:cNvPicPr>
              <a:picLocks noChangeAspect="1"/>
            </p:cNvPicPr>
            <p:nvPr/>
          </p:nvPicPr>
          <p:blipFill>
            <a:blip r:embed="rId5"/>
            <a:stretch>
              <a:fillRect/>
            </a:stretch>
          </p:blipFill>
          <p:spPr>
            <a:xfrm>
              <a:off x="10859929" y="1462326"/>
              <a:ext cx="3138964" cy="1940004"/>
            </a:xfrm>
            <a:prstGeom prst="rect">
              <a:avLst/>
            </a:prstGeom>
          </p:spPr>
        </p:pic>
        <p:sp>
          <p:nvSpPr>
            <p:cNvPr id="19" name="Text 7">
              <a:extLst>
                <a:ext uri="{FF2B5EF4-FFF2-40B4-BE49-F238E27FC236}">
                  <a16:creationId xmlns:a16="http://schemas.microsoft.com/office/drawing/2014/main" id="{2001EBB8-8208-4372-A16A-92A0B14DC2FD}"/>
                </a:ext>
              </a:extLst>
            </p:cNvPr>
            <p:cNvSpPr/>
            <p:nvPr/>
          </p:nvSpPr>
          <p:spPr>
            <a:xfrm>
              <a:off x="10859929" y="3627834"/>
              <a:ext cx="2255520" cy="281821"/>
            </a:xfrm>
            <a:prstGeom prst="rect">
              <a:avLst/>
            </a:prstGeom>
            <a:noFill/>
            <a:ln/>
          </p:spPr>
          <p:txBody>
            <a:bodyPr wrap="none" lIns="0" tIns="0" rIns="0" bIns="0" rtlCol="0" anchor="t"/>
            <a:lstStyle/>
            <a:p>
              <a:pPr marL="0" indent="0" algn="l">
                <a:lnSpc>
                  <a:spcPts val="2200"/>
                </a:lnSpc>
                <a:buNone/>
              </a:pPr>
              <a:r>
                <a:rPr lang="en-US" sz="2400" b="1" dirty="0">
                  <a:solidFill>
                    <a:srgbClr val="2A2742"/>
                  </a:solidFill>
                  <a:latin typeface="Times New Roman" panose="02020603050405020304" pitchFamily="18" charset="0"/>
                  <a:ea typeface="Outfit Extra Bold" pitchFamily="34" charset="-122"/>
                  <a:cs typeface="Times New Roman" panose="02020603050405020304" pitchFamily="18" charset="0"/>
                </a:rPr>
                <a:t>Testing</a:t>
              </a:r>
              <a:endParaRPr lang="en-US" sz="2400" dirty="0">
                <a:latin typeface="Times New Roman" panose="02020603050405020304" pitchFamily="18" charset="0"/>
                <a:cs typeface="Times New Roman" panose="02020603050405020304" pitchFamily="18" charset="0"/>
              </a:endParaRPr>
            </a:p>
          </p:txBody>
        </p:sp>
        <p:sp>
          <p:nvSpPr>
            <p:cNvPr id="20" name="Text 8">
              <a:extLst>
                <a:ext uri="{FF2B5EF4-FFF2-40B4-BE49-F238E27FC236}">
                  <a16:creationId xmlns:a16="http://schemas.microsoft.com/office/drawing/2014/main" id="{857BE394-CF8A-4665-B7CB-820505637CC2}"/>
                </a:ext>
              </a:extLst>
            </p:cNvPr>
            <p:cNvSpPr/>
            <p:nvPr/>
          </p:nvSpPr>
          <p:spPr>
            <a:xfrm>
              <a:off x="10859929" y="4017883"/>
              <a:ext cx="3138964" cy="288727"/>
            </a:xfrm>
            <a:prstGeom prst="rect">
              <a:avLst/>
            </a:prstGeom>
            <a:noFill/>
            <a:ln/>
          </p:spPr>
          <p:txBody>
            <a:bodyPr wrap="none" lIns="0" tIns="0" rIns="0" bIns="0" rtlCol="0" anchor="t"/>
            <a:lstStyle/>
            <a:p>
              <a:pPr marL="0" indent="0" algn="l">
                <a:lnSpc>
                  <a:spcPts val="2250"/>
                </a:lnSpc>
                <a:buNone/>
              </a:pPr>
              <a:r>
                <a:rPr lang="en-US" sz="1800" b="1" dirty="0">
                  <a:solidFill>
                    <a:srgbClr val="2A2742"/>
                  </a:solidFill>
                  <a:latin typeface="Times New Roman" panose="02020603050405020304" pitchFamily="18" charset="0"/>
                  <a:ea typeface="Arimo" pitchFamily="34" charset="-122"/>
                  <a:cs typeface="Times New Roman" panose="02020603050405020304" pitchFamily="18" charset="0"/>
                </a:rPr>
                <a:t>Perform unit and manual testing</a:t>
              </a:r>
              <a:endParaRPr lang="en-US" sz="1800" b="1" dirty="0">
                <a:latin typeface="Times New Roman" panose="02020603050405020304" pitchFamily="18" charset="0"/>
                <a:cs typeface="Times New Roman" panose="02020603050405020304" pitchFamily="18" charset="0"/>
              </a:endParaRPr>
            </a:p>
          </p:txBody>
        </p:sp>
      </p:grpSp>
      <p:grpSp>
        <p:nvGrpSpPr>
          <p:cNvPr id="21" name="Group 20">
            <a:extLst>
              <a:ext uri="{FF2B5EF4-FFF2-40B4-BE49-F238E27FC236}">
                <a16:creationId xmlns:a16="http://schemas.microsoft.com/office/drawing/2014/main" id="{73F3A06D-44F7-48B0-A4F5-3F564EF78A6A}"/>
              </a:ext>
            </a:extLst>
          </p:cNvPr>
          <p:cNvGrpSpPr/>
          <p:nvPr/>
        </p:nvGrpSpPr>
        <p:grpSpPr>
          <a:xfrm>
            <a:off x="6011693" y="4437002"/>
            <a:ext cx="3138845" cy="2844165"/>
            <a:chOff x="631508" y="4847868"/>
            <a:chExt cx="3138845" cy="2844165"/>
          </a:xfrm>
        </p:grpSpPr>
        <p:pic>
          <p:nvPicPr>
            <p:cNvPr id="22" name="Image 4" descr="preencoded.png">
              <a:extLst>
                <a:ext uri="{FF2B5EF4-FFF2-40B4-BE49-F238E27FC236}">
                  <a16:creationId xmlns:a16="http://schemas.microsoft.com/office/drawing/2014/main" id="{1EA84773-319D-4B75-8A88-B14B21BFCC26}"/>
                </a:ext>
              </a:extLst>
            </p:cNvPr>
            <p:cNvPicPr>
              <a:picLocks noChangeAspect="1"/>
            </p:cNvPicPr>
            <p:nvPr/>
          </p:nvPicPr>
          <p:blipFill>
            <a:blip r:embed="rId6"/>
            <a:stretch>
              <a:fillRect/>
            </a:stretch>
          </p:blipFill>
          <p:spPr>
            <a:xfrm>
              <a:off x="631508" y="4847868"/>
              <a:ext cx="3138845" cy="1939885"/>
            </a:xfrm>
            <a:prstGeom prst="rect">
              <a:avLst/>
            </a:prstGeom>
          </p:spPr>
        </p:pic>
        <p:sp>
          <p:nvSpPr>
            <p:cNvPr id="23" name="Text 9">
              <a:extLst>
                <a:ext uri="{FF2B5EF4-FFF2-40B4-BE49-F238E27FC236}">
                  <a16:creationId xmlns:a16="http://schemas.microsoft.com/office/drawing/2014/main" id="{9F544AD2-9AFF-4CBE-BC3C-B66077CAA4AF}"/>
                </a:ext>
              </a:extLst>
            </p:cNvPr>
            <p:cNvSpPr/>
            <p:nvPr/>
          </p:nvSpPr>
          <p:spPr>
            <a:xfrm>
              <a:off x="631508" y="7013258"/>
              <a:ext cx="2255520" cy="281821"/>
            </a:xfrm>
            <a:prstGeom prst="rect">
              <a:avLst/>
            </a:prstGeom>
            <a:noFill/>
            <a:ln/>
          </p:spPr>
          <p:txBody>
            <a:bodyPr wrap="none" lIns="0" tIns="0" rIns="0" bIns="0" rtlCol="0" anchor="t"/>
            <a:lstStyle/>
            <a:p>
              <a:pPr marL="0" indent="0" algn="l">
                <a:lnSpc>
                  <a:spcPts val="2200"/>
                </a:lnSpc>
                <a:buNone/>
              </a:pPr>
              <a:r>
                <a:rPr lang="en-US" sz="2400" b="1" dirty="0">
                  <a:solidFill>
                    <a:srgbClr val="2A2742"/>
                  </a:solidFill>
                  <a:latin typeface="Times New Roman" panose="02020603050405020304" pitchFamily="18" charset="0"/>
                  <a:ea typeface="Outfit Extra Bold" pitchFamily="34" charset="-122"/>
                  <a:cs typeface="Times New Roman" panose="02020603050405020304" pitchFamily="18" charset="0"/>
                </a:rPr>
                <a:t>Deployment</a:t>
              </a:r>
              <a:endParaRPr lang="en-US" sz="2400" dirty="0">
                <a:latin typeface="Times New Roman" panose="02020603050405020304" pitchFamily="18" charset="0"/>
                <a:cs typeface="Times New Roman" panose="02020603050405020304" pitchFamily="18" charset="0"/>
              </a:endParaRPr>
            </a:p>
          </p:txBody>
        </p:sp>
        <p:sp>
          <p:nvSpPr>
            <p:cNvPr id="24" name="Text 10">
              <a:extLst>
                <a:ext uri="{FF2B5EF4-FFF2-40B4-BE49-F238E27FC236}">
                  <a16:creationId xmlns:a16="http://schemas.microsoft.com/office/drawing/2014/main" id="{6AC4B4B3-B43C-49AA-A722-F9087D9FFA1F}"/>
                </a:ext>
              </a:extLst>
            </p:cNvPr>
            <p:cNvSpPr/>
            <p:nvPr/>
          </p:nvSpPr>
          <p:spPr>
            <a:xfrm>
              <a:off x="631508" y="7403306"/>
              <a:ext cx="3138845" cy="288727"/>
            </a:xfrm>
            <a:prstGeom prst="rect">
              <a:avLst/>
            </a:prstGeom>
            <a:noFill/>
            <a:ln/>
          </p:spPr>
          <p:txBody>
            <a:bodyPr wrap="none" lIns="0" tIns="0" rIns="0" bIns="0" rtlCol="0" anchor="t"/>
            <a:lstStyle/>
            <a:p>
              <a:pPr marL="0" indent="0" algn="l">
                <a:lnSpc>
                  <a:spcPts val="2250"/>
                </a:lnSpc>
                <a:buNone/>
              </a:pPr>
              <a:r>
                <a:rPr lang="en-US" sz="1800" b="1" dirty="0">
                  <a:solidFill>
                    <a:srgbClr val="2A2742"/>
                  </a:solidFill>
                  <a:latin typeface="Times New Roman" panose="02020603050405020304" pitchFamily="18" charset="0"/>
                  <a:ea typeface="Arimo" pitchFamily="34" charset="-122"/>
                  <a:cs typeface="Times New Roman" panose="02020603050405020304" pitchFamily="18" charset="0"/>
                </a:rPr>
                <a:t>Package and deploy the application</a:t>
              </a:r>
              <a:endParaRPr lang="en-US" sz="1800" b="1" dirty="0">
                <a:latin typeface="Times New Roman" panose="02020603050405020304" pitchFamily="18" charset="0"/>
                <a:cs typeface="Times New Roman" panose="02020603050405020304" pitchFamily="18" charset="0"/>
              </a:endParaRPr>
            </a:p>
          </p:txBody>
        </p:sp>
      </p:grpSp>
      <p:grpSp>
        <p:nvGrpSpPr>
          <p:cNvPr id="25" name="Group 24">
            <a:extLst>
              <a:ext uri="{FF2B5EF4-FFF2-40B4-BE49-F238E27FC236}">
                <a16:creationId xmlns:a16="http://schemas.microsoft.com/office/drawing/2014/main" id="{074B611A-D6FC-40CE-8115-C9E074ACDAD3}"/>
              </a:ext>
            </a:extLst>
          </p:cNvPr>
          <p:cNvGrpSpPr/>
          <p:nvPr/>
        </p:nvGrpSpPr>
        <p:grpSpPr>
          <a:xfrm>
            <a:off x="10411544" y="4436883"/>
            <a:ext cx="3138845" cy="2844165"/>
            <a:chOff x="4040981" y="4847868"/>
            <a:chExt cx="3138845" cy="2844165"/>
          </a:xfrm>
        </p:grpSpPr>
        <p:pic>
          <p:nvPicPr>
            <p:cNvPr id="26" name="Image 5" descr="preencoded.png">
              <a:extLst>
                <a:ext uri="{FF2B5EF4-FFF2-40B4-BE49-F238E27FC236}">
                  <a16:creationId xmlns:a16="http://schemas.microsoft.com/office/drawing/2014/main" id="{06636738-B625-4A58-BE0D-4EF80D32409C}"/>
                </a:ext>
              </a:extLst>
            </p:cNvPr>
            <p:cNvPicPr>
              <a:picLocks noChangeAspect="1"/>
            </p:cNvPicPr>
            <p:nvPr/>
          </p:nvPicPr>
          <p:blipFill>
            <a:blip r:embed="rId7"/>
            <a:stretch>
              <a:fillRect/>
            </a:stretch>
          </p:blipFill>
          <p:spPr>
            <a:xfrm>
              <a:off x="4040981" y="4847868"/>
              <a:ext cx="3138845" cy="1939885"/>
            </a:xfrm>
            <a:prstGeom prst="rect">
              <a:avLst/>
            </a:prstGeom>
          </p:spPr>
        </p:pic>
        <p:sp>
          <p:nvSpPr>
            <p:cNvPr id="27" name="Text 11">
              <a:extLst>
                <a:ext uri="{FF2B5EF4-FFF2-40B4-BE49-F238E27FC236}">
                  <a16:creationId xmlns:a16="http://schemas.microsoft.com/office/drawing/2014/main" id="{A051FD9B-8880-4555-A75C-DFE1F7F39CC5}"/>
                </a:ext>
              </a:extLst>
            </p:cNvPr>
            <p:cNvSpPr/>
            <p:nvPr/>
          </p:nvSpPr>
          <p:spPr>
            <a:xfrm>
              <a:off x="4040981" y="7013258"/>
              <a:ext cx="2255520" cy="281821"/>
            </a:xfrm>
            <a:prstGeom prst="rect">
              <a:avLst/>
            </a:prstGeom>
            <a:noFill/>
            <a:ln/>
          </p:spPr>
          <p:txBody>
            <a:bodyPr wrap="none" lIns="0" tIns="0" rIns="0" bIns="0" rtlCol="0" anchor="t"/>
            <a:lstStyle/>
            <a:p>
              <a:pPr marL="0" indent="0" algn="l">
                <a:lnSpc>
                  <a:spcPts val="2200"/>
                </a:lnSpc>
                <a:buNone/>
              </a:pPr>
              <a:r>
                <a:rPr lang="en-US" sz="2800" b="1" dirty="0">
                  <a:solidFill>
                    <a:srgbClr val="2A2742"/>
                  </a:solidFill>
                  <a:latin typeface="Times New Roman" panose="02020603050405020304" pitchFamily="18" charset="0"/>
                  <a:ea typeface="Outfit Extra Bold" pitchFamily="34" charset="-122"/>
                  <a:cs typeface="Times New Roman" panose="02020603050405020304" pitchFamily="18" charset="0"/>
                </a:rPr>
                <a:t>Iteration</a:t>
              </a:r>
              <a:endParaRPr lang="en-US" sz="2800" dirty="0">
                <a:latin typeface="Times New Roman" panose="02020603050405020304" pitchFamily="18" charset="0"/>
                <a:cs typeface="Times New Roman" panose="02020603050405020304" pitchFamily="18" charset="0"/>
              </a:endParaRPr>
            </a:p>
          </p:txBody>
        </p:sp>
        <p:sp>
          <p:nvSpPr>
            <p:cNvPr id="28" name="Text 12">
              <a:extLst>
                <a:ext uri="{FF2B5EF4-FFF2-40B4-BE49-F238E27FC236}">
                  <a16:creationId xmlns:a16="http://schemas.microsoft.com/office/drawing/2014/main" id="{5B9A54E7-B164-46C5-85FA-C50A0D01EB64}"/>
                </a:ext>
              </a:extLst>
            </p:cNvPr>
            <p:cNvSpPr/>
            <p:nvPr/>
          </p:nvSpPr>
          <p:spPr>
            <a:xfrm>
              <a:off x="4040981" y="7403306"/>
              <a:ext cx="3138845" cy="288727"/>
            </a:xfrm>
            <a:prstGeom prst="rect">
              <a:avLst/>
            </a:prstGeom>
            <a:noFill/>
            <a:ln/>
          </p:spPr>
          <p:txBody>
            <a:bodyPr wrap="none" lIns="0" tIns="0" rIns="0" bIns="0" rtlCol="0" anchor="t"/>
            <a:lstStyle/>
            <a:p>
              <a:pPr marL="0" indent="0" algn="l">
                <a:lnSpc>
                  <a:spcPts val="2250"/>
                </a:lnSpc>
                <a:buNone/>
              </a:pPr>
              <a:r>
                <a:rPr lang="en-US" sz="1800" b="1" dirty="0">
                  <a:solidFill>
                    <a:srgbClr val="2A2742"/>
                  </a:solidFill>
                  <a:latin typeface="Times New Roman" panose="02020603050405020304" pitchFamily="18" charset="0"/>
                  <a:ea typeface="Arimo" pitchFamily="34" charset="-122"/>
                  <a:cs typeface="Times New Roman" panose="02020603050405020304" pitchFamily="18" charset="0"/>
                </a:rPr>
                <a:t>Gather feedback and improve</a:t>
              </a:r>
              <a:endParaRPr lang="en-US" sz="18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13749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8F565616-00DC-411D-882B-7533E2920631}"/>
              </a:ext>
            </a:extLst>
          </p:cNvPr>
          <p:cNvGrpSpPr/>
          <p:nvPr/>
        </p:nvGrpSpPr>
        <p:grpSpPr>
          <a:xfrm>
            <a:off x="1266528" y="2180863"/>
            <a:ext cx="13042821" cy="3284102"/>
            <a:chOff x="762472" y="3044959"/>
            <a:chExt cx="13042821" cy="3284102"/>
          </a:xfrm>
        </p:grpSpPr>
        <p:sp>
          <p:nvSpPr>
            <p:cNvPr id="5" name="Shape 1">
              <a:extLst>
                <a:ext uri="{FF2B5EF4-FFF2-40B4-BE49-F238E27FC236}">
                  <a16:creationId xmlns:a16="http://schemas.microsoft.com/office/drawing/2014/main" id="{3AB56235-CDB0-414D-94C8-A440FE28572E}"/>
                </a:ext>
              </a:extLst>
            </p:cNvPr>
            <p:cNvSpPr/>
            <p:nvPr/>
          </p:nvSpPr>
          <p:spPr>
            <a:xfrm>
              <a:off x="762472" y="3044959"/>
              <a:ext cx="4196358" cy="2047994"/>
            </a:xfrm>
            <a:prstGeom prst="roundRect">
              <a:avLst>
                <a:gd name="adj" fmla="val 4652"/>
              </a:avLst>
            </a:prstGeom>
            <a:solidFill>
              <a:srgbClr val="E9E6FA"/>
            </a:solidFill>
            <a:ln w="7620">
              <a:solidFill>
                <a:srgbClr val="BDB8DF"/>
              </a:solidFill>
              <a:prstDash val="solid"/>
            </a:ln>
          </p:spPr>
        </p:sp>
        <p:sp>
          <p:nvSpPr>
            <p:cNvPr id="6" name="Text 2">
              <a:extLst>
                <a:ext uri="{FF2B5EF4-FFF2-40B4-BE49-F238E27FC236}">
                  <a16:creationId xmlns:a16="http://schemas.microsoft.com/office/drawing/2014/main" id="{9A4FC01B-26E4-4C00-95AA-0527218A8B03}"/>
                </a:ext>
              </a:extLst>
            </p:cNvPr>
            <p:cNvSpPr/>
            <p:nvPr/>
          </p:nvSpPr>
          <p:spPr>
            <a:xfrm>
              <a:off x="996906" y="327939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Times New Roman" panose="02020603050405020304" pitchFamily="18" charset="0"/>
                  <a:ea typeface="Outfit Extra Bold" pitchFamily="34" charset="-122"/>
                  <a:cs typeface="Times New Roman" panose="02020603050405020304" pitchFamily="18" charset="0"/>
                </a:rPr>
                <a:t>Streamlined Service</a:t>
              </a:r>
              <a:endParaRPr lang="en-US" sz="2200" dirty="0">
                <a:latin typeface="Times New Roman" panose="02020603050405020304" pitchFamily="18" charset="0"/>
                <a:cs typeface="Times New Roman" panose="02020603050405020304" pitchFamily="18" charset="0"/>
              </a:endParaRPr>
            </a:p>
          </p:txBody>
        </p:sp>
        <p:sp>
          <p:nvSpPr>
            <p:cNvPr id="7" name="Text 3">
              <a:extLst>
                <a:ext uri="{FF2B5EF4-FFF2-40B4-BE49-F238E27FC236}">
                  <a16:creationId xmlns:a16="http://schemas.microsoft.com/office/drawing/2014/main" id="{FCFA1198-014F-4E08-ACC2-BF5ABA109AF3}"/>
                </a:ext>
              </a:extLst>
            </p:cNvPr>
            <p:cNvSpPr/>
            <p:nvPr/>
          </p:nvSpPr>
          <p:spPr>
            <a:xfrm>
              <a:off x="996906" y="3769812"/>
              <a:ext cx="3727490" cy="108870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Our platform offers a streamlined way to connect customers with verified professionals.</a:t>
              </a:r>
              <a:endParaRPr lang="en-US" sz="1750" dirty="0">
                <a:latin typeface="Times New Roman" panose="02020603050405020304" pitchFamily="18" charset="0"/>
                <a:cs typeface="Times New Roman" panose="02020603050405020304" pitchFamily="18" charset="0"/>
              </a:endParaRPr>
            </a:p>
          </p:txBody>
        </p:sp>
        <p:sp>
          <p:nvSpPr>
            <p:cNvPr id="8" name="Shape 4">
              <a:extLst>
                <a:ext uri="{FF2B5EF4-FFF2-40B4-BE49-F238E27FC236}">
                  <a16:creationId xmlns:a16="http://schemas.microsoft.com/office/drawing/2014/main" id="{F79A22F3-2C95-4C8B-9C15-C9827C7F4361}"/>
                </a:ext>
              </a:extLst>
            </p:cNvPr>
            <p:cNvSpPr/>
            <p:nvPr/>
          </p:nvSpPr>
          <p:spPr>
            <a:xfrm>
              <a:off x="5185644" y="3044959"/>
              <a:ext cx="4196358" cy="2047994"/>
            </a:xfrm>
            <a:prstGeom prst="roundRect">
              <a:avLst>
                <a:gd name="adj" fmla="val 4652"/>
              </a:avLst>
            </a:prstGeom>
            <a:solidFill>
              <a:srgbClr val="E9E6FA"/>
            </a:solidFill>
            <a:ln w="7620">
              <a:solidFill>
                <a:srgbClr val="BDB8DF"/>
              </a:solidFill>
              <a:prstDash val="solid"/>
            </a:ln>
          </p:spPr>
        </p:sp>
        <p:sp>
          <p:nvSpPr>
            <p:cNvPr id="9" name="Text 5">
              <a:extLst>
                <a:ext uri="{FF2B5EF4-FFF2-40B4-BE49-F238E27FC236}">
                  <a16:creationId xmlns:a16="http://schemas.microsoft.com/office/drawing/2014/main" id="{49CC2E4B-62EA-4854-90F5-53984709F0C1}"/>
                </a:ext>
              </a:extLst>
            </p:cNvPr>
            <p:cNvSpPr/>
            <p:nvPr/>
          </p:nvSpPr>
          <p:spPr>
            <a:xfrm>
              <a:off x="5420078" y="327939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Times New Roman" panose="02020603050405020304" pitchFamily="18" charset="0"/>
                  <a:ea typeface="Outfit Extra Bold" pitchFamily="34" charset="-122"/>
                  <a:cs typeface="Times New Roman" panose="02020603050405020304" pitchFamily="18" charset="0"/>
                </a:rPr>
                <a:t>Enhanced Reliability</a:t>
              </a:r>
              <a:endParaRPr lang="en-US" sz="2200" dirty="0">
                <a:latin typeface="Times New Roman" panose="02020603050405020304" pitchFamily="18" charset="0"/>
                <a:cs typeface="Times New Roman" panose="02020603050405020304" pitchFamily="18" charset="0"/>
              </a:endParaRPr>
            </a:p>
          </p:txBody>
        </p:sp>
        <p:sp>
          <p:nvSpPr>
            <p:cNvPr id="10" name="Text 6">
              <a:extLst>
                <a:ext uri="{FF2B5EF4-FFF2-40B4-BE49-F238E27FC236}">
                  <a16:creationId xmlns:a16="http://schemas.microsoft.com/office/drawing/2014/main" id="{B8535C4A-E280-4EF8-853E-A1792DF46388}"/>
                </a:ext>
              </a:extLst>
            </p:cNvPr>
            <p:cNvSpPr/>
            <p:nvPr/>
          </p:nvSpPr>
          <p:spPr>
            <a:xfrm>
              <a:off x="5420078" y="3769812"/>
              <a:ext cx="3727490" cy="108870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We ensure quality through a strict verification process and constant quality control.</a:t>
              </a:r>
              <a:endParaRPr lang="en-US" sz="1750" dirty="0">
                <a:latin typeface="Times New Roman" panose="02020603050405020304" pitchFamily="18" charset="0"/>
                <a:cs typeface="Times New Roman" panose="02020603050405020304" pitchFamily="18" charset="0"/>
              </a:endParaRPr>
            </a:p>
          </p:txBody>
        </p:sp>
        <p:sp>
          <p:nvSpPr>
            <p:cNvPr id="11" name="Shape 7">
              <a:extLst>
                <a:ext uri="{FF2B5EF4-FFF2-40B4-BE49-F238E27FC236}">
                  <a16:creationId xmlns:a16="http://schemas.microsoft.com/office/drawing/2014/main" id="{461AF753-CD95-4CD0-9761-F7A0B8B6BEFD}"/>
                </a:ext>
              </a:extLst>
            </p:cNvPr>
            <p:cNvSpPr/>
            <p:nvPr/>
          </p:nvSpPr>
          <p:spPr>
            <a:xfrm>
              <a:off x="9608815" y="3044959"/>
              <a:ext cx="4196358" cy="2047994"/>
            </a:xfrm>
            <a:prstGeom prst="roundRect">
              <a:avLst>
                <a:gd name="adj" fmla="val 4652"/>
              </a:avLst>
            </a:prstGeom>
            <a:solidFill>
              <a:srgbClr val="E9E6FA"/>
            </a:solidFill>
            <a:ln w="7620">
              <a:solidFill>
                <a:srgbClr val="BDB8DF"/>
              </a:solidFill>
              <a:prstDash val="solid"/>
            </a:ln>
          </p:spPr>
        </p:sp>
        <p:sp>
          <p:nvSpPr>
            <p:cNvPr id="12" name="Text 8">
              <a:extLst>
                <a:ext uri="{FF2B5EF4-FFF2-40B4-BE49-F238E27FC236}">
                  <a16:creationId xmlns:a16="http://schemas.microsoft.com/office/drawing/2014/main" id="{7BEE6F85-AE18-41D9-8184-90853F4B1875}"/>
                </a:ext>
              </a:extLst>
            </p:cNvPr>
            <p:cNvSpPr/>
            <p:nvPr/>
          </p:nvSpPr>
          <p:spPr>
            <a:xfrm>
              <a:off x="9843250" y="3279393"/>
              <a:ext cx="3410069"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Times New Roman" panose="02020603050405020304" pitchFamily="18" charset="0"/>
                  <a:ea typeface="Outfit Extra Bold" pitchFamily="34" charset="-122"/>
                  <a:cs typeface="Times New Roman" panose="02020603050405020304" pitchFamily="18" charset="0"/>
                </a:rPr>
                <a:t>Improved Communication</a:t>
              </a:r>
              <a:endParaRPr lang="en-US" sz="2200" dirty="0">
                <a:latin typeface="Times New Roman" panose="02020603050405020304" pitchFamily="18" charset="0"/>
                <a:cs typeface="Times New Roman" panose="02020603050405020304" pitchFamily="18" charset="0"/>
              </a:endParaRPr>
            </a:p>
          </p:txBody>
        </p:sp>
        <p:sp>
          <p:nvSpPr>
            <p:cNvPr id="13" name="Text 9">
              <a:extLst>
                <a:ext uri="{FF2B5EF4-FFF2-40B4-BE49-F238E27FC236}">
                  <a16:creationId xmlns:a16="http://schemas.microsoft.com/office/drawing/2014/main" id="{6F526EAE-6718-4331-946A-B1584C3D6F38}"/>
                </a:ext>
              </a:extLst>
            </p:cNvPr>
            <p:cNvSpPr/>
            <p:nvPr/>
          </p:nvSpPr>
          <p:spPr>
            <a:xfrm>
              <a:off x="9843250" y="3769812"/>
              <a:ext cx="3727490" cy="108870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Direct communication between users ensures the best results for everyone.</a:t>
              </a:r>
              <a:endParaRPr lang="en-US" sz="1750" dirty="0">
                <a:latin typeface="Times New Roman" panose="02020603050405020304" pitchFamily="18" charset="0"/>
                <a:cs typeface="Times New Roman" panose="02020603050405020304" pitchFamily="18" charset="0"/>
              </a:endParaRPr>
            </a:p>
          </p:txBody>
        </p:sp>
        <p:sp>
          <p:nvSpPr>
            <p:cNvPr id="14" name="Text 10">
              <a:extLst>
                <a:ext uri="{FF2B5EF4-FFF2-40B4-BE49-F238E27FC236}">
                  <a16:creationId xmlns:a16="http://schemas.microsoft.com/office/drawing/2014/main" id="{E3640B90-768F-4542-AFD2-DBFDB5ECA66B}"/>
                </a:ext>
              </a:extLst>
            </p:cNvPr>
            <p:cNvSpPr/>
            <p:nvPr/>
          </p:nvSpPr>
          <p:spPr>
            <a:xfrm>
              <a:off x="762472" y="5348104"/>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This improves efficiency and satisfaction. Our platform ensures service delivery is fast and dependable.</a:t>
              </a:r>
              <a:endParaRPr lang="en-US" sz="1750" dirty="0">
                <a:latin typeface="Times New Roman" panose="02020603050405020304" pitchFamily="18" charset="0"/>
                <a:cs typeface="Times New Roman" panose="02020603050405020304" pitchFamily="18" charset="0"/>
              </a:endParaRPr>
            </a:p>
          </p:txBody>
        </p:sp>
        <p:sp>
          <p:nvSpPr>
            <p:cNvPr id="15" name="Text 11">
              <a:extLst>
                <a:ext uri="{FF2B5EF4-FFF2-40B4-BE49-F238E27FC236}">
                  <a16:creationId xmlns:a16="http://schemas.microsoft.com/office/drawing/2014/main" id="{57C80F18-B626-4473-B90E-788101566E9B}"/>
                </a:ext>
              </a:extLst>
            </p:cNvPr>
            <p:cNvSpPr/>
            <p:nvPr/>
          </p:nvSpPr>
          <p:spPr>
            <a:xfrm>
              <a:off x="762472" y="5966158"/>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By connecting trusted professionals with customers, our platform elevates service standards.</a:t>
              </a:r>
              <a:endParaRPr lang="en-US" sz="1750" dirty="0">
                <a:latin typeface="Times New Roman" panose="02020603050405020304" pitchFamily="18" charset="0"/>
                <a:cs typeface="Times New Roman" panose="02020603050405020304" pitchFamily="18" charset="0"/>
              </a:endParaRPr>
            </a:p>
          </p:txBody>
        </p:sp>
      </p:grpSp>
      <p:sp>
        <p:nvSpPr>
          <p:cNvPr id="17" name="Text 0">
            <a:extLst>
              <a:ext uri="{FF2B5EF4-FFF2-40B4-BE49-F238E27FC236}">
                <a16:creationId xmlns:a16="http://schemas.microsoft.com/office/drawing/2014/main" id="{C7A666E0-6B51-4B50-AF48-EE0761F8C3ED}"/>
              </a:ext>
            </a:extLst>
          </p:cNvPr>
          <p:cNvSpPr/>
          <p:nvPr/>
        </p:nvSpPr>
        <p:spPr>
          <a:xfrm>
            <a:off x="5780365" y="442392"/>
            <a:ext cx="3871259" cy="708779"/>
          </a:xfrm>
          <a:prstGeom prst="rect">
            <a:avLst/>
          </a:prstGeom>
          <a:noFill/>
          <a:ln/>
        </p:spPr>
        <p:txBody>
          <a:bodyPr wrap="none" lIns="0" tIns="0" rIns="0" bIns="0" rtlCol="0" anchor="t"/>
          <a:lstStyle/>
          <a:p>
            <a:pPr marL="0" indent="0" algn="l">
              <a:lnSpc>
                <a:spcPts val="5550"/>
              </a:lnSpc>
              <a:buNone/>
            </a:pPr>
            <a:r>
              <a:rPr lang="en-US" sz="4450" b="1" dirty="0">
                <a:solidFill>
                  <a:schemeClr val="accent1"/>
                </a:solidFill>
                <a:latin typeface="Times New Roman" panose="02020603050405020304" pitchFamily="18" charset="0"/>
                <a:ea typeface="Outfit Extra Bold" pitchFamily="34" charset="-122"/>
                <a:cs typeface="Times New Roman" panose="02020603050405020304" pitchFamily="18" charset="0"/>
              </a:rPr>
              <a:t>CONCLUSION</a:t>
            </a:r>
            <a:endParaRPr lang="en-US" sz="445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29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D8914A-C12D-4CAB-BC9B-AD4A35F5A626}"/>
              </a:ext>
            </a:extLst>
          </p:cNvPr>
          <p:cNvSpPr txBox="1"/>
          <p:nvPr/>
        </p:nvSpPr>
        <p:spPr>
          <a:xfrm>
            <a:off x="5154960" y="3538736"/>
            <a:ext cx="4035002" cy="769441"/>
          </a:xfrm>
          <a:prstGeom prst="rect">
            <a:avLst/>
          </a:prstGeom>
          <a:noFill/>
        </p:spPr>
        <p:txBody>
          <a:bodyPr wrap="square">
            <a:spAutoFit/>
          </a:bodyPr>
          <a:lstStyle/>
          <a:p>
            <a:r>
              <a:rPr lang="en-IN" sz="4400" b="1" dirty="0">
                <a:solidFill>
                  <a:schemeClr val="accent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0824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3DADAB-44CE-4597-AFA1-8794C1DC3374}"/>
              </a:ext>
            </a:extLst>
          </p:cNvPr>
          <p:cNvSpPr txBox="1"/>
          <p:nvPr/>
        </p:nvSpPr>
        <p:spPr>
          <a:xfrm>
            <a:off x="5602147" y="601360"/>
            <a:ext cx="4624346" cy="777136"/>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INTRODUCTION</a:t>
            </a:r>
          </a:p>
        </p:txBody>
      </p:sp>
      <p:pic>
        <p:nvPicPr>
          <p:cNvPr id="7" name="Image 0" descr="preencoded.png">
            <a:extLst>
              <a:ext uri="{FF2B5EF4-FFF2-40B4-BE49-F238E27FC236}">
                <a16:creationId xmlns:a16="http://schemas.microsoft.com/office/drawing/2014/main" id="{42A594C7-3708-4AA9-AC04-B0A1466FB8D1}"/>
              </a:ext>
            </a:extLst>
          </p:cNvPr>
          <p:cNvPicPr>
            <a:picLocks noChangeAspect="1"/>
          </p:cNvPicPr>
          <p:nvPr/>
        </p:nvPicPr>
        <p:blipFill>
          <a:blip r:embed="rId2"/>
          <a:stretch>
            <a:fillRect/>
          </a:stretch>
        </p:blipFill>
        <p:spPr>
          <a:xfrm>
            <a:off x="2684458" y="3394720"/>
            <a:ext cx="2145033" cy="1306949"/>
          </a:xfrm>
          <a:prstGeom prst="rect">
            <a:avLst/>
          </a:prstGeom>
        </p:spPr>
      </p:pic>
      <p:pic>
        <p:nvPicPr>
          <p:cNvPr id="8" name="Image 1" descr="preencoded.png">
            <a:extLst>
              <a:ext uri="{FF2B5EF4-FFF2-40B4-BE49-F238E27FC236}">
                <a16:creationId xmlns:a16="http://schemas.microsoft.com/office/drawing/2014/main" id="{7C1A40A3-6398-431F-99C1-C6F3D3F51B36}"/>
              </a:ext>
            </a:extLst>
          </p:cNvPr>
          <p:cNvPicPr>
            <a:picLocks noChangeAspect="1"/>
          </p:cNvPicPr>
          <p:nvPr/>
        </p:nvPicPr>
        <p:blipFill>
          <a:blip r:embed="rId3"/>
          <a:stretch>
            <a:fillRect/>
          </a:stretch>
        </p:blipFill>
        <p:spPr>
          <a:xfrm>
            <a:off x="3595020" y="4010750"/>
            <a:ext cx="317927" cy="398621"/>
          </a:xfrm>
          <a:prstGeom prst="rect">
            <a:avLst/>
          </a:prstGeom>
        </p:spPr>
      </p:pic>
      <p:sp>
        <p:nvSpPr>
          <p:cNvPr id="9" name="Text 1">
            <a:extLst>
              <a:ext uri="{FF2B5EF4-FFF2-40B4-BE49-F238E27FC236}">
                <a16:creationId xmlns:a16="http://schemas.microsoft.com/office/drawing/2014/main" id="{D3E7011E-38EF-4F38-88EE-0F1199F55190}"/>
              </a:ext>
            </a:extLst>
          </p:cNvPr>
          <p:cNvSpPr/>
          <p:nvPr/>
        </p:nvSpPr>
        <p:spPr>
          <a:xfrm>
            <a:off x="5063637" y="3621535"/>
            <a:ext cx="2239496"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Times New Roman" panose="02020603050405020304" pitchFamily="18" charset="0"/>
                <a:ea typeface="Outfit Extra Bold" pitchFamily="34" charset="-122"/>
                <a:cs typeface="Times New Roman" panose="02020603050405020304" pitchFamily="18" charset="0"/>
              </a:rPr>
              <a:t>Efficiency</a:t>
            </a:r>
            <a:endParaRPr lang="en-US" sz="2200" dirty="0">
              <a:latin typeface="Times New Roman" panose="02020603050405020304" pitchFamily="18" charset="0"/>
              <a:cs typeface="Times New Roman" panose="02020603050405020304" pitchFamily="18" charset="0"/>
            </a:endParaRPr>
          </a:p>
        </p:txBody>
      </p:sp>
      <p:sp>
        <p:nvSpPr>
          <p:cNvPr id="10" name="Text 2">
            <a:extLst>
              <a:ext uri="{FF2B5EF4-FFF2-40B4-BE49-F238E27FC236}">
                <a16:creationId xmlns:a16="http://schemas.microsoft.com/office/drawing/2014/main" id="{BA188E55-5249-43EC-BFDB-C5E8AFAC3484}"/>
              </a:ext>
            </a:extLst>
          </p:cNvPr>
          <p:cNvSpPr/>
          <p:nvPr/>
        </p:nvSpPr>
        <p:spPr>
          <a:xfrm>
            <a:off x="5063637" y="4111953"/>
            <a:ext cx="2239496"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Time-saving solutions.</a:t>
            </a:r>
            <a:endParaRPr lang="en-US" sz="1750" dirty="0">
              <a:latin typeface="Times New Roman" panose="02020603050405020304" pitchFamily="18" charset="0"/>
              <a:cs typeface="Times New Roman" panose="02020603050405020304" pitchFamily="18" charset="0"/>
            </a:endParaRPr>
          </a:p>
        </p:txBody>
      </p:sp>
      <p:sp>
        <p:nvSpPr>
          <p:cNvPr id="11" name="Shape 3">
            <a:extLst>
              <a:ext uri="{FF2B5EF4-FFF2-40B4-BE49-F238E27FC236}">
                <a16:creationId xmlns:a16="http://schemas.microsoft.com/office/drawing/2014/main" id="{AAC01F19-FE65-45C2-8EA3-199D13373627}"/>
              </a:ext>
            </a:extLst>
          </p:cNvPr>
          <p:cNvSpPr/>
          <p:nvPr/>
        </p:nvSpPr>
        <p:spPr>
          <a:xfrm flipV="1">
            <a:off x="4914204" y="4669046"/>
            <a:ext cx="2145034" cy="45719"/>
          </a:xfrm>
          <a:prstGeom prst="roundRect">
            <a:avLst>
              <a:gd name="adj" fmla="val 625116"/>
            </a:avLst>
          </a:prstGeom>
          <a:solidFill>
            <a:srgbClr val="BDB8DF"/>
          </a:solidFill>
          <a:ln/>
        </p:spPr>
      </p:sp>
      <p:pic>
        <p:nvPicPr>
          <p:cNvPr id="12" name="Image 2" descr="preencoded.png">
            <a:extLst>
              <a:ext uri="{FF2B5EF4-FFF2-40B4-BE49-F238E27FC236}">
                <a16:creationId xmlns:a16="http://schemas.microsoft.com/office/drawing/2014/main" id="{A8198AFB-7AB5-48F4-AF58-0FF17D7E6126}"/>
              </a:ext>
            </a:extLst>
          </p:cNvPr>
          <p:cNvPicPr>
            <a:picLocks noChangeAspect="1"/>
          </p:cNvPicPr>
          <p:nvPr/>
        </p:nvPicPr>
        <p:blipFill>
          <a:blip r:embed="rId4"/>
          <a:stretch>
            <a:fillRect/>
          </a:stretch>
        </p:blipFill>
        <p:spPr>
          <a:xfrm>
            <a:off x="1615514" y="4758343"/>
            <a:ext cx="4290064" cy="1306949"/>
          </a:xfrm>
          <a:prstGeom prst="rect">
            <a:avLst/>
          </a:prstGeom>
        </p:spPr>
      </p:pic>
      <p:pic>
        <p:nvPicPr>
          <p:cNvPr id="13" name="Image 3" descr="preencoded.png">
            <a:extLst>
              <a:ext uri="{FF2B5EF4-FFF2-40B4-BE49-F238E27FC236}">
                <a16:creationId xmlns:a16="http://schemas.microsoft.com/office/drawing/2014/main" id="{B01A8EF7-1C39-44B6-9204-94D902BF76B8}"/>
              </a:ext>
            </a:extLst>
          </p:cNvPr>
          <p:cNvPicPr>
            <a:picLocks noChangeAspect="1"/>
          </p:cNvPicPr>
          <p:nvPr/>
        </p:nvPicPr>
        <p:blipFill>
          <a:blip r:embed="rId5"/>
          <a:stretch>
            <a:fillRect/>
          </a:stretch>
        </p:blipFill>
        <p:spPr>
          <a:xfrm>
            <a:off x="3595020" y="5212448"/>
            <a:ext cx="317927" cy="398621"/>
          </a:xfrm>
          <a:prstGeom prst="rect">
            <a:avLst/>
          </a:prstGeom>
        </p:spPr>
      </p:pic>
      <p:sp>
        <p:nvSpPr>
          <p:cNvPr id="14" name="Text 4">
            <a:extLst>
              <a:ext uri="{FF2B5EF4-FFF2-40B4-BE49-F238E27FC236}">
                <a16:creationId xmlns:a16="http://schemas.microsoft.com/office/drawing/2014/main" id="{29777F3C-B205-4743-9B10-F733044CBA77}"/>
              </a:ext>
            </a:extLst>
          </p:cNvPr>
          <p:cNvSpPr/>
          <p:nvPr/>
        </p:nvSpPr>
        <p:spPr>
          <a:xfrm>
            <a:off x="6140409" y="4985157"/>
            <a:ext cx="2448838"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Times New Roman" panose="02020603050405020304" pitchFamily="18" charset="0"/>
                <a:ea typeface="Outfit Extra Bold" pitchFamily="34" charset="-122"/>
                <a:cs typeface="Times New Roman" panose="02020603050405020304" pitchFamily="18" charset="0"/>
              </a:rPr>
              <a:t>Connection</a:t>
            </a:r>
            <a:endParaRPr lang="en-US" sz="2200" dirty="0">
              <a:latin typeface="Times New Roman" panose="02020603050405020304" pitchFamily="18" charset="0"/>
              <a:cs typeface="Times New Roman" panose="02020603050405020304" pitchFamily="18" charset="0"/>
            </a:endParaRPr>
          </a:p>
        </p:txBody>
      </p:sp>
      <p:sp>
        <p:nvSpPr>
          <p:cNvPr id="15" name="Text 5">
            <a:extLst>
              <a:ext uri="{FF2B5EF4-FFF2-40B4-BE49-F238E27FC236}">
                <a16:creationId xmlns:a16="http://schemas.microsoft.com/office/drawing/2014/main" id="{4BA56A19-3411-474A-8C43-FD8D5A765AAE}"/>
              </a:ext>
            </a:extLst>
          </p:cNvPr>
          <p:cNvSpPr/>
          <p:nvPr/>
        </p:nvSpPr>
        <p:spPr>
          <a:xfrm>
            <a:off x="6140409" y="5475576"/>
            <a:ext cx="2448838"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Direct professional links.</a:t>
            </a:r>
            <a:endParaRPr lang="en-US" sz="1750" dirty="0">
              <a:latin typeface="Times New Roman" panose="02020603050405020304" pitchFamily="18" charset="0"/>
              <a:cs typeface="Times New Roman" panose="02020603050405020304" pitchFamily="18" charset="0"/>
            </a:endParaRPr>
          </a:p>
        </p:txBody>
      </p:sp>
      <p:sp>
        <p:nvSpPr>
          <p:cNvPr id="16" name="Shape 6">
            <a:extLst>
              <a:ext uri="{FF2B5EF4-FFF2-40B4-BE49-F238E27FC236}">
                <a16:creationId xmlns:a16="http://schemas.microsoft.com/office/drawing/2014/main" id="{C78C2EB1-ACB0-4A13-A0C9-69D8269C59BE}"/>
              </a:ext>
            </a:extLst>
          </p:cNvPr>
          <p:cNvSpPr/>
          <p:nvPr/>
        </p:nvSpPr>
        <p:spPr>
          <a:xfrm flipV="1">
            <a:off x="5916601" y="6065291"/>
            <a:ext cx="2448838" cy="45877"/>
          </a:xfrm>
          <a:prstGeom prst="roundRect">
            <a:avLst>
              <a:gd name="adj" fmla="val 625116"/>
            </a:avLst>
          </a:prstGeom>
          <a:solidFill>
            <a:srgbClr val="BDB8DF"/>
          </a:solidFill>
          <a:ln/>
        </p:spPr>
      </p:sp>
      <p:pic>
        <p:nvPicPr>
          <p:cNvPr id="17" name="Image 4" descr="preencoded.png">
            <a:extLst>
              <a:ext uri="{FF2B5EF4-FFF2-40B4-BE49-F238E27FC236}">
                <a16:creationId xmlns:a16="http://schemas.microsoft.com/office/drawing/2014/main" id="{8AB76E8B-4F7B-445F-8C87-423CC04FD704}"/>
              </a:ext>
            </a:extLst>
          </p:cNvPr>
          <p:cNvPicPr>
            <a:picLocks noChangeAspect="1"/>
          </p:cNvPicPr>
          <p:nvPr/>
        </p:nvPicPr>
        <p:blipFill>
          <a:blip r:embed="rId6"/>
          <a:stretch>
            <a:fillRect/>
          </a:stretch>
        </p:blipFill>
        <p:spPr>
          <a:xfrm>
            <a:off x="546448" y="6121966"/>
            <a:ext cx="6435097" cy="1306949"/>
          </a:xfrm>
          <a:prstGeom prst="rect">
            <a:avLst/>
          </a:prstGeom>
        </p:spPr>
      </p:pic>
      <p:pic>
        <p:nvPicPr>
          <p:cNvPr id="18" name="Image 5" descr="preencoded.png">
            <a:extLst>
              <a:ext uri="{FF2B5EF4-FFF2-40B4-BE49-F238E27FC236}">
                <a16:creationId xmlns:a16="http://schemas.microsoft.com/office/drawing/2014/main" id="{C8F24351-A0FC-445C-B14B-D83A58C658D5}"/>
              </a:ext>
            </a:extLst>
          </p:cNvPr>
          <p:cNvPicPr>
            <a:picLocks noChangeAspect="1"/>
          </p:cNvPicPr>
          <p:nvPr/>
        </p:nvPicPr>
        <p:blipFill>
          <a:blip r:embed="rId7"/>
          <a:stretch>
            <a:fillRect/>
          </a:stretch>
        </p:blipFill>
        <p:spPr>
          <a:xfrm>
            <a:off x="3594901" y="6576071"/>
            <a:ext cx="317927" cy="398621"/>
          </a:xfrm>
          <a:prstGeom prst="rect">
            <a:avLst/>
          </a:prstGeom>
        </p:spPr>
      </p:pic>
      <p:sp>
        <p:nvSpPr>
          <p:cNvPr id="19" name="Text 7">
            <a:extLst>
              <a:ext uri="{FF2B5EF4-FFF2-40B4-BE49-F238E27FC236}">
                <a16:creationId xmlns:a16="http://schemas.microsoft.com/office/drawing/2014/main" id="{0BDF2841-CC3B-48BC-AF6E-F862A60FC581}"/>
              </a:ext>
            </a:extLst>
          </p:cNvPr>
          <p:cNvSpPr/>
          <p:nvPr/>
        </p:nvSpPr>
        <p:spPr>
          <a:xfrm>
            <a:off x="7216954" y="6348780"/>
            <a:ext cx="2625188"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Times New Roman" panose="02020603050405020304" pitchFamily="18" charset="0"/>
                <a:ea typeface="Outfit Extra Bold" pitchFamily="34" charset="-122"/>
                <a:cs typeface="Times New Roman" panose="02020603050405020304" pitchFamily="18" charset="0"/>
              </a:rPr>
              <a:t>Communication</a:t>
            </a:r>
            <a:endParaRPr lang="en-US" sz="2200" dirty="0">
              <a:latin typeface="Times New Roman" panose="02020603050405020304" pitchFamily="18" charset="0"/>
              <a:cs typeface="Times New Roman" panose="02020603050405020304" pitchFamily="18" charset="0"/>
            </a:endParaRPr>
          </a:p>
        </p:txBody>
      </p:sp>
      <p:sp>
        <p:nvSpPr>
          <p:cNvPr id="20" name="Text 8">
            <a:extLst>
              <a:ext uri="{FF2B5EF4-FFF2-40B4-BE49-F238E27FC236}">
                <a16:creationId xmlns:a16="http://schemas.microsoft.com/office/drawing/2014/main" id="{8E2740A8-0DA1-4332-A0EC-4183F9847FFC}"/>
              </a:ext>
            </a:extLst>
          </p:cNvPr>
          <p:cNvSpPr/>
          <p:nvPr/>
        </p:nvSpPr>
        <p:spPr>
          <a:xfrm>
            <a:off x="7216954" y="6839199"/>
            <a:ext cx="2625188"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Clear message exchange.</a:t>
            </a:r>
            <a:endParaRPr lang="en-US" sz="1750" dirty="0">
              <a:latin typeface="Times New Roman" panose="02020603050405020304" pitchFamily="18" charset="0"/>
              <a:cs typeface="Times New Roman" panose="02020603050405020304" pitchFamily="18" charset="0"/>
            </a:endParaRPr>
          </a:p>
        </p:txBody>
      </p:sp>
      <p:sp>
        <p:nvSpPr>
          <p:cNvPr id="21" name="Text 9">
            <a:extLst>
              <a:ext uri="{FF2B5EF4-FFF2-40B4-BE49-F238E27FC236}">
                <a16:creationId xmlns:a16="http://schemas.microsoft.com/office/drawing/2014/main" id="{6689611B-DB33-4EE1-8D10-BC1E27E47D51}"/>
              </a:ext>
            </a:extLst>
          </p:cNvPr>
          <p:cNvSpPr/>
          <p:nvPr/>
        </p:nvSpPr>
        <p:spPr>
          <a:xfrm>
            <a:off x="1392909" y="1728846"/>
            <a:ext cx="13042821" cy="1428261"/>
          </a:xfrm>
          <a:prstGeom prst="rect">
            <a:avLst/>
          </a:prstGeom>
          <a:noFill/>
          <a:ln/>
        </p:spPr>
        <p:txBody>
          <a:bodyPr wrap="square" lIns="0" tIns="0" rIns="0" bIns="0" rtlCol="0" anchor="t"/>
          <a:lstStyle/>
          <a:p>
            <a:pPr marL="0" indent="0" algn="l">
              <a:lnSpc>
                <a:spcPct val="150000"/>
              </a:lnSpc>
              <a:buNone/>
            </a:pPr>
            <a:r>
              <a:rPr lang="en-US" sz="2000" dirty="0">
                <a:solidFill>
                  <a:srgbClr val="2A2742"/>
                </a:solidFill>
                <a:latin typeface="Times New Roman" panose="02020603050405020304" pitchFamily="18" charset="0"/>
                <a:ea typeface="Arimo" pitchFamily="34" charset="-122"/>
                <a:cs typeface="Times New Roman" panose="02020603050405020304" pitchFamily="18" charset="0"/>
              </a:rPr>
              <a:t>The Service-Linker project connects professionals with clients. It allows for easy communication and collaboration. Professionals can showcase their expertise. Clients find service providers tailored to their needs. Modern technologies like React.js emphasize scalability and ease of use.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06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0">
            <a:extLst>
              <a:ext uri="{FF2B5EF4-FFF2-40B4-BE49-F238E27FC236}">
                <a16:creationId xmlns:a16="http://schemas.microsoft.com/office/drawing/2014/main" id="{F2F405E3-4BBC-4350-A361-2F348336DD86}"/>
              </a:ext>
            </a:extLst>
          </p:cNvPr>
          <p:cNvSpPr/>
          <p:nvPr/>
        </p:nvSpPr>
        <p:spPr>
          <a:xfrm>
            <a:off x="4760018" y="558141"/>
            <a:ext cx="6406508" cy="708779"/>
          </a:xfrm>
          <a:prstGeom prst="rect">
            <a:avLst/>
          </a:prstGeom>
          <a:noFill/>
          <a:ln/>
        </p:spPr>
        <p:txBody>
          <a:bodyPr wrap="none" lIns="0" tIns="0" rIns="0" bIns="0" rtlCol="0" anchor="t"/>
          <a:lstStyle/>
          <a:p>
            <a:pPr>
              <a:lnSpc>
                <a:spcPts val="5550"/>
              </a:lnSpc>
            </a:pPr>
            <a:r>
              <a:rPr lang="en-US" sz="4400" b="1" dirty="0">
                <a:solidFill>
                  <a:schemeClr val="accent1"/>
                </a:solidFill>
                <a:latin typeface="Times New Roman" panose="02020603050405020304" pitchFamily="18" charset="0"/>
                <a:ea typeface="Outfit Extra Bold" pitchFamily="34" charset="-122"/>
                <a:cs typeface="Times New Roman" panose="02020603050405020304" pitchFamily="18" charset="0"/>
              </a:rPr>
              <a:t>PROBLEM STATEMENT</a:t>
            </a:r>
            <a:endParaRPr lang="en-US" sz="4400" dirty="0">
              <a:solidFill>
                <a:schemeClr val="accent1"/>
              </a:solidFill>
              <a:latin typeface="Times New Roman" panose="02020603050405020304" pitchFamily="18" charset="0"/>
              <a:cs typeface="Times New Roman" panose="02020603050405020304" pitchFamily="18" charset="0"/>
            </a:endParaRPr>
          </a:p>
        </p:txBody>
      </p:sp>
      <p:pic>
        <p:nvPicPr>
          <p:cNvPr id="12" name="Image 0" descr="preencoded.png">
            <a:extLst>
              <a:ext uri="{FF2B5EF4-FFF2-40B4-BE49-F238E27FC236}">
                <a16:creationId xmlns:a16="http://schemas.microsoft.com/office/drawing/2014/main" id="{461F6D96-8D37-4FE6-9238-174BB0D88709}"/>
              </a:ext>
            </a:extLst>
          </p:cNvPr>
          <p:cNvPicPr>
            <a:picLocks noChangeAspect="1"/>
          </p:cNvPicPr>
          <p:nvPr/>
        </p:nvPicPr>
        <p:blipFill>
          <a:blip r:embed="rId3"/>
          <a:stretch>
            <a:fillRect/>
          </a:stretch>
        </p:blipFill>
        <p:spPr>
          <a:xfrm>
            <a:off x="4199137" y="2170584"/>
            <a:ext cx="2152055" cy="1306949"/>
          </a:xfrm>
          <a:prstGeom prst="rect">
            <a:avLst/>
          </a:prstGeom>
        </p:spPr>
      </p:pic>
      <p:pic>
        <p:nvPicPr>
          <p:cNvPr id="13" name="Image 1" descr="preencoded.png">
            <a:extLst>
              <a:ext uri="{FF2B5EF4-FFF2-40B4-BE49-F238E27FC236}">
                <a16:creationId xmlns:a16="http://schemas.microsoft.com/office/drawing/2014/main" id="{71439742-E471-4B36-B1F6-3CCF80598A83}"/>
              </a:ext>
            </a:extLst>
          </p:cNvPr>
          <p:cNvPicPr>
            <a:picLocks noChangeAspect="1"/>
          </p:cNvPicPr>
          <p:nvPr/>
        </p:nvPicPr>
        <p:blipFill>
          <a:blip r:embed="rId4"/>
          <a:stretch>
            <a:fillRect/>
          </a:stretch>
        </p:blipFill>
        <p:spPr>
          <a:xfrm>
            <a:off x="5115680" y="2786613"/>
            <a:ext cx="318968" cy="398621"/>
          </a:xfrm>
          <a:prstGeom prst="rect">
            <a:avLst/>
          </a:prstGeom>
        </p:spPr>
      </p:pic>
      <p:sp>
        <p:nvSpPr>
          <p:cNvPr id="14" name="Text 1">
            <a:extLst>
              <a:ext uri="{FF2B5EF4-FFF2-40B4-BE49-F238E27FC236}">
                <a16:creationId xmlns:a16="http://schemas.microsoft.com/office/drawing/2014/main" id="{BE6519FE-0310-43F2-8EDF-E150202E18D8}"/>
              </a:ext>
            </a:extLst>
          </p:cNvPr>
          <p:cNvSpPr/>
          <p:nvPr/>
        </p:nvSpPr>
        <p:spPr>
          <a:xfrm>
            <a:off x="6576870" y="2397397"/>
            <a:ext cx="3084552" cy="354330"/>
          </a:xfrm>
          <a:prstGeom prst="rect">
            <a:avLst/>
          </a:prstGeom>
          <a:noFill/>
          <a:ln/>
        </p:spPr>
        <p:txBody>
          <a:bodyPr wrap="none" lIns="0" tIns="0" rIns="0" bIns="0" rtlCol="0" anchor="t"/>
          <a:lstStyle/>
          <a:p>
            <a:pPr>
              <a:lnSpc>
                <a:spcPts val="2750"/>
              </a:lnSpc>
            </a:pPr>
            <a:r>
              <a:rPr lang="en-US" sz="2000" b="1" dirty="0">
                <a:solidFill>
                  <a:srgbClr val="2A2742"/>
                </a:solidFill>
                <a:latin typeface="Times New Roman" panose="02020603050405020304" pitchFamily="18" charset="0"/>
                <a:ea typeface="Outfit Extra Bold" pitchFamily="34" charset="-122"/>
                <a:cs typeface="Times New Roman" panose="02020603050405020304" pitchFamily="18" charset="0"/>
              </a:rPr>
              <a:t>Inefficient Connections</a:t>
            </a:r>
            <a:endParaRPr lang="en-US" sz="2000" dirty="0">
              <a:latin typeface="Times New Roman" panose="02020603050405020304" pitchFamily="18" charset="0"/>
              <a:cs typeface="Times New Roman" panose="02020603050405020304" pitchFamily="18" charset="0"/>
            </a:endParaRPr>
          </a:p>
        </p:txBody>
      </p:sp>
      <p:sp>
        <p:nvSpPr>
          <p:cNvPr id="15" name="Text 2">
            <a:extLst>
              <a:ext uri="{FF2B5EF4-FFF2-40B4-BE49-F238E27FC236}">
                <a16:creationId xmlns:a16="http://schemas.microsoft.com/office/drawing/2014/main" id="{65E375CB-2D9A-4D4F-96FC-8AF2F4C6AEEC}"/>
              </a:ext>
            </a:extLst>
          </p:cNvPr>
          <p:cNvSpPr/>
          <p:nvPr/>
        </p:nvSpPr>
        <p:spPr>
          <a:xfrm>
            <a:off x="6940690" y="2866324"/>
            <a:ext cx="3969544" cy="362903"/>
          </a:xfrm>
          <a:prstGeom prst="rect">
            <a:avLst/>
          </a:prstGeom>
          <a:noFill/>
          <a:ln/>
        </p:spPr>
        <p:txBody>
          <a:bodyPr wrap="none" lIns="0" tIns="0" rIns="0" bIns="0" rtlCol="0" anchor="t"/>
          <a:lstStyle/>
          <a:p>
            <a:pPr marL="285750" indent="-285750">
              <a:lnSpc>
                <a:spcPts val="2850"/>
              </a:lnSpc>
              <a:buFont typeface="Wingdings" panose="05000000000000000000" pitchFamily="2" charset="2"/>
              <a:buChar char="§"/>
            </a:pPr>
            <a:r>
              <a:rPr lang="en-US" sz="1800" dirty="0">
                <a:solidFill>
                  <a:srgbClr val="2A2742"/>
                </a:solidFill>
                <a:latin typeface="Times New Roman" panose="02020603050405020304" pitchFamily="18" charset="0"/>
                <a:ea typeface="Arimo" pitchFamily="34" charset="-122"/>
                <a:cs typeface="Times New Roman" panose="02020603050405020304" pitchFamily="18" charset="0"/>
              </a:rPr>
              <a:t>Delays in finding qualified professionals</a:t>
            </a:r>
            <a:endParaRPr lang="en-US" sz="1800" dirty="0">
              <a:latin typeface="Times New Roman" panose="02020603050405020304" pitchFamily="18" charset="0"/>
              <a:cs typeface="Times New Roman" panose="02020603050405020304" pitchFamily="18" charset="0"/>
            </a:endParaRPr>
          </a:p>
        </p:txBody>
      </p:sp>
      <p:sp>
        <p:nvSpPr>
          <p:cNvPr id="16" name="Shape 3">
            <a:extLst>
              <a:ext uri="{FF2B5EF4-FFF2-40B4-BE49-F238E27FC236}">
                <a16:creationId xmlns:a16="http://schemas.microsoft.com/office/drawing/2014/main" id="{EF4985F7-A5A0-4001-8880-70ED1921D29F}"/>
              </a:ext>
            </a:extLst>
          </p:cNvPr>
          <p:cNvSpPr/>
          <p:nvPr/>
        </p:nvSpPr>
        <p:spPr>
          <a:xfrm>
            <a:off x="6407865" y="3490628"/>
            <a:ext cx="8222535" cy="45719"/>
          </a:xfrm>
          <a:prstGeom prst="roundRect">
            <a:avLst>
              <a:gd name="adj" fmla="val 625116"/>
            </a:avLst>
          </a:prstGeom>
          <a:solidFill>
            <a:srgbClr val="BDB8DF"/>
          </a:solidFill>
          <a:ln/>
        </p:spPr>
      </p:sp>
      <p:pic>
        <p:nvPicPr>
          <p:cNvPr id="17" name="Image 2" descr="preencoded.png">
            <a:extLst>
              <a:ext uri="{FF2B5EF4-FFF2-40B4-BE49-F238E27FC236}">
                <a16:creationId xmlns:a16="http://schemas.microsoft.com/office/drawing/2014/main" id="{01392836-A405-4E09-872D-2B9E69776A37}"/>
              </a:ext>
            </a:extLst>
          </p:cNvPr>
          <p:cNvPicPr>
            <a:picLocks noChangeAspect="1"/>
          </p:cNvPicPr>
          <p:nvPr/>
        </p:nvPicPr>
        <p:blipFill>
          <a:blip r:embed="rId5"/>
          <a:stretch>
            <a:fillRect/>
          </a:stretch>
        </p:blipFill>
        <p:spPr>
          <a:xfrm>
            <a:off x="3123170" y="3534207"/>
            <a:ext cx="4304109" cy="1306949"/>
          </a:xfrm>
          <a:prstGeom prst="rect">
            <a:avLst/>
          </a:prstGeom>
        </p:spPr>
      </p:pic>
      <p:pic>
        <p:nvPicPr>
          <p:cNvPr id="18" name="Image 3" descr="preencoded.png">
            <a:extLst>
              <a:ext uri="{FF2B5EF4-FFF2-40B4-BE49-F238E27FC236}">
                <a16:creationId xmlns:a16="http://schemas.microsoft.com/office/drawing/2014/main" id="{4F701A5B-99EB-4B9F-A418-AA6FF54A7B3F}"/>
              </a:ext>
            </a:extLst>
          </p:cNvPr>
          <p:cNvPicPr>
            <a:picLocks noChangeAspect="1"/>
          </p:cNvPicPr>
          <p:nvPr/>
        </p:nvPicPr>
        <p:blipFill>
          <a:blip r:embed="rId6"/>
          <a:stretch>
            <a:fillRect/>
          </a:stretch>
        </p:blipFill>
        <p:spPr>
          <a:xfrm>
            <a:off x="5115680" y="3988311"/>
            <a:ext cx="318968" cy="398621"/>
          </a:xfrm>
          <a:prstGeom prst="rect">
            <a:avLst/>
          </a:prstGeom>
        </p:spPr>
      </p:pic>
      <p:sp>
        <p:nvSpPr>
          <p:cNvPr id="19" name="Text 4">
            <a:extLst>
              <a:ext uri="{FF2B5EF4-FFF2-40B4-BE49-F238E27FC236}">
                <a16:creationId xmlns:a16="http://schemas.microsoft.com/office/drawing/2014/main" id="{945F336F-E187-4017-A1AD-35F219B68F5C}"/>
              </a:ext>
            </a:extLst>
          </p:cNvPr>
          <p:cNvSpPr/>
          <p:nvPr/>
        </p:nvSpPr>
        <p:spPr>
          <a:xfrm>
            <a:off x="7652958" y="3761020"/>
            <a:ext cx="2835235" cy="354330"/>
          </a:xfrm>
          <a:prstGeom prst="rect">
            <a:avLst/>
          </a:prstGeom>
          <a:noFill/>
          <a:ln/>
        </p:spPr>
        <p:txBody>
          <a:bodyPr wrap="none" lIns="0" tIns="0" rIns="0" bIns="0" rtlCol="0" anchor="t"/>
          <a:lstStyle/>
          <a:p>
            <a:pPr>
              <a:lnSpc>
                <a:spcPts val="2750"/>
              </a:lnSpc>
            </a:pPr>
            <a:r>
              <a:rPr lang="en-US" sz="2000" b="1" dirty="0">
                <a:solidFill>
                  <a:srgbClr val="2A2742"/>
                </a:solidFill>
                <a:latin typeface="Times New Roman" panose="02020603050405020304" pitchFamily="18" charset="0"/>
                <a:ea typeface="Outfit Extra Bold" pitchFamily="34" charset="-122"/>
                <a:cs typeface="Times New Roman" panose="02020603050405020304" pitchFamily="18" charset="0"/>
              </a:rPr>
              <a:t>Lack of Verification</a:t>
            </a:r>
            <a:endParaRPr lang="en-US" sz="2000" dirty="0">
              <a:latin typeface="Times New Roman" panose="02020603050405020304" pitchFamily="18" charset="0"/>
              <a:cs typeface="Times New Roman" panose="02020603050405020304" pitchFamily="18" charset="0"/>
            </a:endParaRPr>
          </a:p>
        </p:txBody>
      </p:sp>
      <p:sp>
        <p:nvSpPr>
          <p:cNvPr id="20" name="Text 5">
            <a:extLst>
              <a:ext uri="{FF2B5EF4-FFF2-40B4-BE49-F238E27FC236}">
                <a16:creationId xmlns:a16="http://schemas.microsoft.com/office/drawing/2014/main" id="{1D77A920-7684-4A37-A3B2-E61EE73D234D}"/>
              </a:ext>
            </a:extLst>
          </p:cNvPr>
          <p:cNvSpPr/>
          <p:nvPr/>
        </p:nvSpPr>
        <p:spPr>
          <a:xfrm>
            <a:off x="7963272" y="4258544"/>
            <a:ext cx="4599146" cy="362903"/>
          </a:xfrm>
          <a:prstGeom prst="rect">
            <a:avLst/>
          </a:prstGeom>
          <a:noFill/>
          <a:ln/>
        </p:spPr>
        <p:txBody>
          <a:bodyPr wrap="none" lIns="0" tIns="0" rIns="0" bIns="0" rtlCol="0" anchor="t"/>
          <a:lstStyle/>
          <a:p>
            <a:pPr marL="285750" indent="-285750">
              <a:lnSpc>
                <a:spcPts val="2850"/>
              </a:lnSpc>
              <a:buFont typeface="Arial" panose="020B0604020202020204" pitchFamily="34" charset="0"/>
              <a:buChar char="•"/>
            </a:pPr>
            <a:r>
              <a:rPr lang="en-US" sz="1800" dirty="0">
                <a:solidFill>
                  <a:srgbClr val="2A2742"/>
                </a:solidFill>
                <a:latin typeface="Times New Roman" panose="02020603050405020304" pitchFamily="18" charset="0"/>
                <a:ea typeface="Arimo" pitchFamily="34" charset="-122"/>
                <a:cs typeface="Times New Roman" panose="02020603050405020304" pitchFamily="18" charset="0"/>
              </a:rPr>
              <a:t>Uncertainty about service provider credentials</a:t>
            </a:r>
            <a:endParaRPr lang="en-US" sz="1800" dirty="0">
              <a:latin typeface="Times New Roman" panose="02020603050405020304" pitchFamily="18" charset="0"/>
              <a:cs typeface="Times New Roman" panose="02020603050405020304" pitchFamily="18" charset="0"/>
            </a:endParaRPr>
          </a:p>
        </p:txBody>
      </p:sp>
      <p:sp>
        <p:nvSpPr>
          <p:cNvPr id="21" name="Shape 6">
            <a:extLst>
              <a:ext uri="{FF2B5EF4-FFF2-40B4-BE49-F238E27FC236}">
                <a16:creationId xmlns:a16="http://schemas.microsoft.com/office/drawing/2014/main" id="{7790327F-BFEC-488D-B2B5-C2996E8F0069}"/>
              </a:ext>
            </a:extLst>
          </p:cNvPr>
          <p:cNvSpPr/>
          <p:nvPr/>
        </p:nvSpPr>
        <p:spPr>
          <a:xfrm>
            <a:off x="7483953" y="4793632"/>
            <a:ext cx="7146447" cy="45719"/>
          </a:xfrm>
          <a:prstGeom prst="roundRect">
            <a:avLst>
              <a:gd name="adj" fmla="val 625116"/>
            </a:avLst>
          </a:prstGeom>
          <a:solidFill>
            <a:srgbClr val="BDB8DF"/>
          </a:solidFill>
          <a:ln/>
        </p:spPr>
      </p:sp>
      <p:sp>
        <p:nvSpPr>
          <p:cNvPr id="26" name="Text 9">
            <a:extLst>
              <a:ext uri="{FF2B5EF4-FFF2-40B4-BE49-F238E27FC236}">
                <a16:creationId xmlns:a16="http://schemas.microsoft.com/office/drawing/2014/main" id="{9EDE7957-B131-489D-AD34-87291771D5DA}"/>
              </a:ext>
            </a:extLst>
          </p:cNvPr>
          <p:cNvSpPr/>
          <p:nvPr/>
        </p:nvSpPr>
        <p:spPr>
          <a:xfrm>
            <a:off x="3123170" y="5563353"/>
            <a:ext cx="11421301" cy="725805"/>
          </a:xfrm>
          <a:prstGeom prst="rect">
            <a:avLst/>
          </a:prstGeom>
          <a:noFill/>
          <a:ln/>
        </p:spPr>
        <p:txBody>
          <a:bodyPr wrap="square" lIns="0" tIns="0" rIns="0" bIns="0" rtlCol="0" anchor="t"/>
          <a:lstStyle/>
          <a:p>
            <a:pPr>
              <a:lnSpc>
                <a:spcPts val="2850"/>
              </a:lnSpc>
            </a:pPr>
            <a:r>
              <a:rPr lang="en-US" sz="1800" dirty="0">
                <a:solidFill>
                  <a:srgbClr val="2A2742"/>
                </a:solidFill>
                <a:latin typeface="Times New Roman" panose="02020603050405020304" pitchFamily="18" charset="0"/>
                <a:ea typeface="Arimo" pitchFamily="34" charset="-122"/>
                <a:cs typeface="Times New Roman" panose="02020603050405020304" pitchFamily="18" charset="0"/>
              </a:rPr>
              <a:t>Traditional methods like word-of-mouth referrals and manual searches lead to inefficiencies, delays, and poor service quality. Both customers and professionals struggle to connect efficiently in the current system.</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BF7BD856-DB6A-45FC-A059-C92C4A336D10}"/>
              </a:ext>
            </a:extLst>
          </p:cNvPr>
          <p:cNvSpPr/>
          <p:nvPr/>
        </p:nvSpPr>
        <p:spPr>
          <a:xfrm>
            <a:off x="4853479" y="523225"/>
            <a:ext cx="4923442" cy="708779"/>
          </a:xfrm>
          <a:prstGeom prst="rect">
            <a:avLst/>
          </a:prstGeom>
          <a:noFill/>
          <a:ln/>
        </p:spPr>
        <p:txBody>
          <a:bodyPr wrap="none" lIns="0" tIns="0" rIns="0" bIns="0" rtlCol="0" anchor="t"/>
          <a:lstStyle/>
          <a:p>
            <a:pPr marL="0" indent="0" algn="ctr">
              <a:lnSpc>
                <a:spcPts val="5550"/>
              </a:lnSpc>
              <a:buNone/>
            </a:pPr>
            <a:r>
              <a:rPr lang="en-US" sz="4450" b="1" dirty="0">
                <a:solidFill>
                  <a:schemeClr val="accent1"/>
                </a:solidFill>
                <a:latin typeface="Times New Roman" panose="02020603050405020304" pitchFamily="18" charset="0"/>
                <a:ea typeface="Outfit Extra Bold" pitchFamily="34" charset="-122"/>
                <a:cs typeface="Times New Roman" panose="02020603050405020304" pitchFamily="18" charset="0"/>
              </a:rPr>
              <a:t>OBJECTIVES</a:t>
            </a:r>
            <a:endParaRPr lang="en-US" sz="4450" dirty="0">
              <a:solidFill>
                <a:schemeClr val="accent1"/>
              </a:solidFill>
              <a:latin typeface="Times New Roman" panose="02020603050405020304" pitchFamily="18" charset="0"/>
              <a:cs typeface="Times New Roman" panose="02020603050405020304" pitchFamily="18" charset="0"/>
            </a:endParaRPr>
          </a:p>
        </p:txBody>
      </p:sp>
      <p:pic>
        <p:nvPicPr>
          <p:cNvPr id="5" name="Image 1" descr="preencoded.png">
            <a:extLst>
              <a:ext uri="{FF2B5EF4-FFF2-40B4-BE49-F238E27FC236}">
                <a16:creationId xmlns:a16="http://schemas.microsoft.com/office/drawing/2014/main" id="{C7D981C7-F2AB-46ED-AFA2-056D82E10D98}"/>
              </a:ext>
            </a:extLst>
          </p:cNvPr>
          <p:cNvPicPr>
            <a:picLocks noChangeAspect="1"/>
          </p:cNvPicPr>
          <p:nvPr/>
        </p:nvPicPr>
        <p:blipFill>
          <a:blip r:embed="rId2"/>
          <a:stretch>
            <a:fillRect/>
          </a:stretch>
        </p:blipFill>
        <p:spPr>
          <a:xfrm>
            <a:off x="1482552" y="1641039"/>
            <a:ext cx="1134070" cy="1360884"/>
          </a:xfrm>
          <a:prstGeom prst="rect">
            <a:avLst/>
          </a:prstGeom>
        </p:spPr>
      </p:pic>
      <p:sp>
        <p:nvSpPr>
          <p:cNvPr id="6" name="Text 1">
            <a:extLst>
              <a:ext uri="{FF2B5EF4-FFF2-40B4-BE49-F238E27FC236}">
                <a16:creationId xmlns:a16="http://schemas.microsoft.com/office/drawing/2014/main" id="{8B73EF5F-8C89-4728-B11D-E3861D5A26DC}"/>
              </a:ext>
            </a:extLst>
          </p:cNvPr>
          <p:cNvSpPr/>
          <p:nvPr/>
        </p:nvSpPr>
        <p:spPr>
          <a:xfrm>
            <a:off x="3173307" y="2132488"/>
            <a:ext cx="3768328"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Times New Roman" panose="02020603050405020304" pitchFamily="18" charset="0"/>
                <a:ea typeface="Outfit Extra Bold" pitchFamily="34" charset="-122"/>
                <a:cs typeface="Times New Roman" panose="02020603050405020304" pitchFamily="18" charset="0"/>
              </a:rPr>
              <a:t>Easy Access to Professionals</a:t>
            </a:r>
            <a:endParaRPr lang="en-US" sz="2200" dirty="0">
              <a:latin typeface="Times New Roman" panose="02020603050405020304" pitchFamily="18" charset="0"/>
              <a:cs typeface="Times New Roman" panose="02020603050405020304" pitchFamily="18" charset="0"/>
            </a:endParaRPr>
          </a:p>
        </p:txBody>
      </p:sp>
      <p:sp>
        <p:nvSpPr>
          <p:cNvPr id="7" name="Text 2">
            <a:extLst>
              <a:ext uri="{FF2B5EF4-FFF2-40B4-BE49-F238E27FC236}">
                <a16:creationId xmlns:a16="http://schemas.microsoft.com/office/drawing/2014/main" id="{46F5DE30-6DBD-4450-AA84-A942389F2ED9}"/>
              </a:ext>
            </a:extLst>
          </p:cNvPr>
          <p:cNvSpPr/>
          <p:nvPr/>
        </p:nvSpPr>
        <p:spPr>
          <a:xfrm>
            <a:off x="3666699" y="2679063"/>
            <a:ext cx="6082189" cy="362903"/>
          </a:xfrm>
          <a:prstGeom prst="rect">
            <a:avLst/>
          </a:prstGeom>
          <a:noFill/>
          <a:ln/>
        </p:spPr>
        <p:txBody>
          <a:bodyPr wrap="none" lIns="0" tIns="0" rIns="0" bIns="0" rtlCol="0" anchor="t"/>
          <a:lstStyle/>
          <a:p>
            <a:pPr marL="285750" indent="-285750" algn="l">
              <a:lnSpc>
                <a:spcPts val="2850"/>
              </a:lnSpc>
              <a:buFont typeface="Arial" panose="020B0604020202020204" pitchFamily="34" charset="0"/>
              <a:buChar char="•"/>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Find skilled repair experts based on expertise and location</a:t>
            </a:r>
            <a:endParaRPr lang="en-US" sz="1750" dirty="0">
              <a:latin typeface="Times New Roman" panose="02020603050405020304" pitchFamily="18" charset="0"/>
              <a:cs typeface="Times New Roman" panose="02020603050405020304" pitchFamily="18" charset="0"/>
            </a:endParaRPr>
          </a:p>
        </p:txBody>
      </p:sp>
      <p:pic>
        <p:nvPicPr>
          <p:cNvPr id="8" name="Image 2" descr="preencoded.png">
            <a:extLst>
              <a:ext uri="{FF2B5EF4-FFF2-40B4-BE49-F238E27FC236}">
                <a16:creationId xmlns:a16="http://schemas.microsoft.com/office/drawing/2014/main" id="{CE624C9B-6713-4045-A907-1406CDBAC566}"/>
              </a:ext>
            </a:extLst>
          </p:cNvPr>
          <p:cNvPicPr>
            <a:picLocks noChangeAspect="1"/>
          </p:cNvPicPr>
          <p:nvPr/>
        </p:nvPicPr>
        <p:blipFill>
          <a:blip r:embed="rId3"/>
          <a:stretch>
            <a:fillRect/>
          </a:stretch>
        </p:blipFill>
        <p:spPr>
          <a:xfrm>
            <a:off x="1482552" y="3281474"/>
            <a:ext cx="1134070" cy="1360884"/>
          </a:xfrm>
          <a:prstGeom prst="rect">
            <a:avLst/>
          </a:prstGeom>
        </p:spPr>
      </p:pic>
      <p:sp>
        <p:nvSpPr>
          <p:cNvPr id="9" name="Text 3">
            <a:extLst>
              <a:ext uri="{FF2B5EF4-FFF2-40B4-BE49-F238E27FC236}">
                <a16:creationId xmlns:a16="http://schemas.microsoft.com/office/drawing/2014/main" id="{CD778EAD-5C12-4D54-A2DC-13F525EF9474}"/>
              </a:ext>
            </a:extLst>
          </p:cNvPr>
          <p:cNvSpPr/>
          <p:nvPr/>
        </p:nvSpPr>
        <p:spPr>
          <a:xfrm>
            <a:off x="3173307" y="3799344"/>
            <a:ext cx="3534489"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Times New Roman" panose="02020603050405020304" pitchFamily="18" charset="0"/>
                <a:ea typeface="Outfit Extra Bold" pitchFamily="34" charset="-122"/>
                <a:cs typeface="Times New Roman" panose="02020603050405020304" pitchFamily="18" charset="0"/>
              </a:rPr>
              <a:t>Clear Professional Listings</a:t>
            </a:r>
            <a:endParaRPr lang="en-US" sz="2200" dirty="0">
              <a:latin typeface="Times New Roman" panose="02020603050405020304" pitchFamily="18" charset="0"/>
              <a:cs typeface="Times New Roman" panose="02020603050405020304" pitchFamily="18" charset="0"/>
            </a:endParaRPr>
          </a:p>
        </p:txBody>
      </p:sp>
      <p:sp>
        <p:nvSpPr>
          <p:cNvPr id="10" name="Text 4">
            <a:extLst>
              <a:ext uri="{FF2B5EF4-FFF2-40B4-BE49-F238E27FC236}">
                <a16:creationId xmlns:a16="http://schemas.microsoft.com/office/drawing/2014/main" id="{A3E6F538-0A1E-4279-BB83-EA8CE37FDFF2}"/>
              </a:ext>
            </a:extLst>
          </p:cNvPr>
          <p:cNvSpPr/>
          <p:nvPr/>
        </p:nvSpPr>
        <p:spPr>
          <a:xfrm>
            <a:off x="3666699" y="4296839"/>
            <a:ext cx="6082189" cy="362903"/>
          </a:xfrm>
          <a:prstGeom prst="rect">
            <a:avLst/>
          </a:prstGeom>
          <a:noFill/>
          <a:ln/>
        </p:spPr>
        <p:txBody>
          <a:bodyPr wrap="none" lIns="0" tIns="0" rIns="0" bIns="0" rtlCol="0" anchor="t"/>
          <a:lstStyle/>
          <a:p>
            <a:pPr marL="285750" indent="-285750" algn="l">
              <a:lnSpc>
                <a:spcPts val="2850"/>
              </a:lnSpc>
              <a:buFont typeface="Arial" panose="020B0604020202020204" pitchFamily="34" charset="0"/>
              <a:buChar char="•"/>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Detailed profiles with qualifications, experience, and reviews</a:t>
            </a:r>
            <a:endParaRPr lang="en-US" sz="1750" dirty="0">
              <a:latin typeface="Times New Roman" panose="02020603050405020304" pitchFamily="18" charset="0"/>
              <a:cs typeface="Times New Roman" panose="02020603050405020304" pitchFamily="18" charset="0"/>
            </a:endParaRPr>
          </a:p>
        </p:txBody>
      </p:sp>
      <p:pic>
        <p:nvPicPr>
          <p:cNvPr id="11" name="Image 3" descr="preencoded.png">
            <a:extLst>
              <a:ext uri="{FF2B5EF4-FFF2-40B4-BE49-F238E27FC236}">
                <a16:creationId xmlns:a16="http://schemas.microsoft.com/office/drawing/2014/main" id="{ED402B89-9309-4DC9-8F7F-3A47B4DE7379}"/>
              </a:ext>
            </a:extLst>
          </p:cNvPr>
          <p:cNvPicPr>
            <a:picLocks noChangeAspect="1"/>
          </p:cNvPicPr>
          <p:nvPr/>
        </p:nvPicPr>
        <p:blipFill>
          <a:blip r:embed="rId4"/>
          <a:stretch>
            <a:fillRect/>
          </a:stretch>
        </p:blipFill>
        <p:spPr>
          <a:xfrm>
            <a:off x="1482552" y="4921909"/>
            <a:ext cx="1134070" cy="1360884"/>
          </a:xfrm>
          <a:prstGeom prst="rect">
            <a:avLst/>
          </a:prstGeom>
        </p:spPr>
      </p:pic>
      <p:sp>
        <p:nvSpPr>
          <p:cNvPr id="12" name="Text 5">
            <a:extLst>
              <a:ext uri="{FF2B5EF4-FFF2-40B4-BE49-F238E27FC236}">
                <a16:creationId xmlns:a16="http://schemas.microsoft.com/office/drawing/2014/main" id="{5372D5F7-72E8-4E91-A946-15C49746C006}"/>
              </a:ext>
            </a:extLst>
          </p:cNvPr>
          <p:cNvSpPr/>
          <p:nvPr/>
        </p:nvSpPr>
        <p:spPr>
          <a:xfrm>
            <a:off x="3173307" y="5519530"/>
            <a:ext cx="3053358"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Times New Roman" panose="02020603050405020304" pitchFamily="18" charset="0"/>
                <a:ea typeface="Outfit Extra Bold" pitchFamily="34" charset="-122"/>
                <a:cs typeface="Times New Roman" panose="02020603050405020304" pitchFamily="18" charset="0"/>
              </a:rPr>
              <a:t>Simple Booking System</a:t>
            </a:r>
            <a:endParaRPr lang="en-US" sz="2200" dirty="0">
              <a:latin typeface="Times New Roman" panose="02020603050405020304" pitchFamily="18" charset="0"/>
              <a:cs typeface="Times New Roman" panose="02020603050405020304" pitchFamily="18" charset="0"/>
            </a:endParaRPr>
          </a:p>
        </p:txBody>
      </p:sp>
      <p:sp>
        <p:nvSpPr>
          <p:cNvPr id="13" name="Text 6">
            <a:extLst>
              <a:ext uri="{FF2B5EF4-FFF2-40B4-BE49-F238E27FC236}">
                <a16:creationId xmlns:a16="http://schemas.microsoft.com/office/drawing/2014/main" id="{C65BC2C8-AA06-4364-9E80-0A72E6EA4D90}"/>
              </a:ext>
            </a:extLst>
          </p:cNvPr>
          <p:cNvSpPr/>
          <p:nvPr/>
        </p:nvSpPr>
        <p:spPr>
          <a:xfrm>
            <a:off x="3666701" y="5922324"/>
            <a:ext cx="6082189" cy="362903"/>
          </a:xfrm>
          <a:prstGeom prst="rect">
            <a:avLst/>
          </a:prstGeom>
          <a:noFill/>
          <a:ln/>
        </p:spPr>
        <p:txBody>
          <a:bodyPr wrap="none" lIns="0" tIns="0" rIns="0" bIns="0" rtlCol="0" anchor="t"/>
          <a:lstStyle/>
          <a:p>
            <a:pPr marL="285750" indent="-285750" algn="l">
              <a:lnSpc>
                <a:spcPts val="2850"/>
              </a:lnSpc>
              <a:buFont typeface="Arial" panose="020B0604020202020204" pitchFamily="34" charset="0"/>
              <a:buChar char="•"/>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Schedule appointments with just a few clicks</a:t>
            </a:r>
            <a:endParaRPr lang="en-US" sz="1750" dirty="0">
              <a:latin typeface="Times New Roman" panose="02020603050405020304" pitchFamily="18" charset="0"/>
              <a:cs typeface="Times New Roman" panose="02020603050405020304" pitchFamily="18" charset="0"/>
            </a:endParaRPr>
          </a:p>
        </p:txBody>
      </p:sp>
      <p:pic>
        <p:nvPicPr>
          <p:cNvPr id="14" name="Image 4" descr="preencoded.png">
            <a:extLst>
              <a:ext uri="{FF2B5EF4-FFF2-40B4-BE49-F238E27FC236}">
                <a16:creationId xmlns:a16="http://schemas.microsoft.com/office/drawing/2014/main" id="{7CF1ABBB-F654-4771-9A7E-2DAFC0D3BA41}"/>
              </a:ext>
            </a:extLst>
          </p:cNvPr>
          <p:cNvPicPr>
            <a:picLocks noChangeAspect="1"/>
          </p:cNvPicPr>
          <p:nvPr/>
        </p:nvPicPr>
        <p:blipFill>
          <a:blip r:embed="rId5"/>
          <a:stretch>
            <a:fillRect/>
          </a:stretch>
        </p:blipFill>
        <p:spPr>
          <a:xfrm>
            <a:off x="1482552" y="6559491"/>
            <a:ext cx="1134070" cy="1360884"/>
          </a:xfrm>
          <a:prstGeom prst="rect">
            <a:avLst/>
          </a:prstGeom>
        </p:spPr>
      </p:pic>
      <p:sp>
        <p:nvSpPr>
          <p:cNvPr id="15" name="Text 7">
            <a:extLst>
              <a:ext uri="{FF2B5EF4-FFF2-40B4-BE49-F238E27FC236}">
                <a16:creationId xmlns:a16="http://schemas.microsoft.com/office/drawing/2014/main" id="{2C6A23CA-0A1C-4D19-A701-892E225F643E}"/>
              </a:ext>
            </a:extLst>
          </p:cNvPr>
          <p:cNvSpPr/>
          <p:nvPr/>
        </p:nvSpPr>
        <p:spPr>
          <a:xfrm>
            <a:off x="3173307" y="707917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Times New Roman" panose="02020603050405020304" pitchFamily="18" charset="0"/>
                <a:ea typeface="Outfit Extra Bold" pitchFamily="34" charset="-122"/>
                <a:cs typeface="Times New Roman" panose="02020603050405020304" pitchFamily="18" charset="0"/>
              </a:rPr>
              <a:t>Trustworthy Reviews</a:t>
            </a:r>
            <a:endParaRPr lang="en-US" sz="2200" dirty="0">
              <a:latin typeface="Times New Roman" panose="02020603050405020304" pitchFamily="18" charset="0"/>
              <a:cs typeface="Times New Roman" panose="02020603050405020304" pitchFamily="18" charset="0"/>
            </a:endParaRPr>
          </a:p>
        </p:txBody>
      </p:sp>
      <p:sp>
        <p:nvSpPr>
          <p:cNvPr id="16" name="Text 8">
            <a:extLst>
              <a:ext uri="{FF2B5EF4-FFF2-40B4-BE49-F238E27FC236}">
                <a16:creationId xmlns:a16="http://schemas.microsoft.com/office/drawing/2014/main" id="{AC8A66D0-DC07-449E-A981-BA6A2BE5C099}"/>
              </a:ext>
            </a:extLst>
          </p:cNvPr>
          <p:cNvSpPr/>
          <p:nvPr/>
        </p:nvSpPr>
        <p:spPr>
          <a:xfrm>
            <a:off x="3666700" y="7552365"/>
            <a:ext cx="6082189" cy="362903"/>
          </a:xfrm>
          <a:prstGeom prst="rect">
            <a:avLst/>
          </a:prstGeom>
          <a:noFill/>
          <a:ln/>
        </p:spPr>
        <p:txBody>
          <a:bodyPr wrap="none" lIns="0" tIns="0" rIns="0" bIns="0" rtlCol="0" anchor="t"/>
          <a:lstStyle/>
          <a:p>
            <a:pPr marL="285750" indent="-285750" algn="l">
              <a:lnSpc>
                <a:spcPts val="2850"/>
              </a:lnSpc>
              <a:buFont typeface="Arial" panose="020B0604020202020204" pitchFamily="34" charset="0"/>
              <a:buChar char="•"/>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Honest feedback from verified customers</a:t>
            </a:r>
            <a:endParaRPr lang="en-US" sz="1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02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0">
            <a:extLst>
              <a:ext uri="{FF2B5EF4-FFF2-40B4-BE49-F238E27FC236}">
                <a16:creationId xmlns:a16="http://schemas.microsoft.com/office/drawing/2014/main" id="{B1813C9A-121A-4F95-AFD3-BC28C4A86838}"/>
              </a:ext>
            </a:extLst>
          </p:cNvPr>
          <p:cNvSpPr/>
          <p:nvPr/>
        </p:nvSpPr>
        <p:spPr>
          <a:xfrm>
            <a:off x="4850219" y="514400"/>
            <a:ext cx="4290621" cy="510302"/>
          </a:xfrm>
          <a:prstGeom prst="rect">
            <a:avLst/>
          </a:prstGeom>
          <a:noFill/>
          <a:ln/>
        </p:spPr>
        <p:txBody>
          <a:bodyPr wrap="none" lIns="0" tIns="0" rIns="0" bIns="0" rtlCol="0" anchor="t"/>
          <a:lstStyle/>
          <a:p>
            <a:pPr marL="0" indent="0" algn="l">
              <a:lnSpc>
                <a:spcPts val="5550"/>
              </a:lnSpc>
              <a:buNone/>
            </a:pPr>
            <a:r>
              <a:rPr lang="en-US" sz="4450" b="1" dirty="0">
                <a:solidFill>
                  <a:schemeClr val="accent1"/>
                </a:solidFill>
                <a:latin typeface="Times New Roman" panose="02020603050405020304" pitchFamily="18" charset="0"/>
                <a:ea typeface="Outfit Extra Bold" pitchFamily="34" charset="-122"/>
                <a:cs typeface="Times New Roman" panose="02020603050405020304" pitchFamily="18" charset="0"/>
              </a:rPr>
              <a:t>KEY FEATURES</a:t>
            </a:r>
            <a:endParaRPr lang="en-US" sz="4450" dirty="0">
              <a:solidFill>
                <a:schemeClr val="accent1"/>
              </a:solidFill>
              <a:latin typeface="Times New Roman" panose="02020603050405020304" pitchFamily="18" charset="0"/>
              <a:cs typeface="Times New Roman" panose="02020603050405020304" pitchFamily="18" charset="0"/>
            </a:endParaRPr>
          </a:p>
        </p:txBody>
      </p:sp>
      <p:sp>
        <p:nvSpPr>
          <p:cNvPr id="48" name="Shape 1">
            <a:extLst>
              <a:ext uri="{FF2B5EF4-FFF2-40B4-BE49-F238E27FC236}">
                <a16:creationId xmlns:a16="http://schemas.microsoft.com/office/drawing/2014/main" id="{F2218B14-89F9-46B1-A8EB-D727E75AE810}"/>
              </a:ext>
            </a:extLst>
          </p:cNvPr>
          <p:cNvSpPr/>
          <p:nvPr/>
        </p:nvSpPr>
        <p:spPr>
          <a:xfrm>
            <a:off x="1584419" y="2337197"/>
            <a:ext cx="510302" cy="510302"/>
          </a:xfrm>
          <a:prstGeom prst="roundRect">
            <a:avLst>
              <a:gd name="adj" fmla="val 18669"/>
            </a:avLst>
          </a:prstGeom>
          <a:solidFill>
            <a:srgbClr val="E9E6FA"/>
          </a:solidFill>
          <a:ln w="7620">
            <a:solidFill>
              <a:srgbClr val="BDB8DF"/>
            </a:solidFill>
            <a:prstDash val="solid"/>
          </a:ln>
        </p:spPr>
      </p:sp>
      <p:pic>
        <p:nvPicPr>
          <p:cNvPr id="49" name="Image 1" descr="preencoded.png">
            <a:extLst>
              <a:ext uri="{FF2B5EF4-FFF2-40B4-BE49-F238E27FC236}">
                <a16:creationId xmlns:a16="http://schemas.microsoft.com/office/drawing/2014/main" id="{CDDFCEBD-F82A-4D1F-9C92-C6DB77E68E8F}"/>
              </a:ext>
            </a:extLst>
          </p:cNvPr>
          <p:cNvPicPr>
            <a:picLocks noChangeAspect="1"/>
          </p:cNvPicPr>
          <p:nvPr/>
        </p:nvPicPr>
        <p:blipFill>
          <a:blip r:embed="rId2"/>
          <a:stretch>
            <a:fillRect/>
          </a:stretch>
        </p:blipFill>
        <p:spPr>
          <a:xfrm>
            <a:off x="1669489" y="2379702"/>
            <a:ext cx="340162" cy="425291"/>
          </a:xfrm>
          <a:prstGeom prst="rect">
            <a:avLst/>
          </a:prstGeom>
        </p:spPr>
      </p:pic>
      <p:sp>
        <p:nvSpPr>
          <p:cNvPr id="50" name="Text 2">
            <a:extLst>
              <a:ext uri="{FF2B5EF4-FFF2-40B4-BE49-F238E27FC236}">
                <a16:creationId xmlns:a16="http://schemas.microsoft.com/office/drawing/2014/main" id="{207EF7AD-FD51-4858-A635-271C5A18CA97}"/>
              </a:ext>
            </a:extLst>
          </p:cNvPr>
          <p:cNvSpPr/>
          <p:nvPr/>
        </p:nvSpPr>
        <p:spPr>
          <a:xfrm>
            <a:off x="2321535" y="2337197"/>
            <a:ext cx="2935248"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Times New Roman" panose="02020603050405020304" pitchFamily="18" charset="0"/>
                <a:ea typeface="Outfit Extra Bold" pitchFamily="34" charset="-122"/>
                <a:cs typeface="Times New Roman" panose="02020603050405020304" pitchFamily="18" charset="0"/>
              </a:rPr>
              <a:t>Secure Authentication</a:t>
            </a:r>
            <a:endParaRPr lang="en-US" sz="2200" dirty="0">
              <a:latin typeface="Times New Roman" panose="02020603050405020304" pitchFamily="18" charset="0"/>
              <a:cs typeface="Times New Roman" panose="02020603050405020304" pitchFamily="18" charset="0"/>
            </a:endParaRPr>
          </a:p>
        </p:txBody>
      </p:sp>
      <p:sp>
        <p:nvSpPr>
          <p:cNvPr id="51" name="Text 3">
            <a:extLst>
              <a:ext uri="{FF2B5EF4-FFF2-40B4-BE49-F238E27FC236}">
                <a16:creationId xmlns:a16="http://schemas.microsoft.com/office/drawing/2014/main" id="{AF83C4C2-2414-41E2-A63E-CE1E229D4A4F}"/>
              </a:ext>
            </a:extLst>
          </p:cNvPr>
          <p:cNvSpPr/>
          <p:nvPr/>
        </p:nvSpPr>
        <p:spPr>
          <a:xfrm>
            <a:off x="2321535" y="2827615"/>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Verified access for legitimate professionals and customers</a:t>
            </a:r>
            <a:endParaRPr lang="en-US" sz="1750" dirty="0">
              <a:latin typeface="Times New Roman" panose="02020603050405020304" pitchFamily="18" charset="0"/>
              <a:cs typeface="Times New Roman" panose="02020603050405020304" pitchFamily="18" charset="0"/>
            </a:endParaRPr>
          </a:p>
        </p:txBody>
      </p:sp>
      <p:sp>
        <p:nvSpPr>
          <p:cNvPr id="52" name="Shape 4">
            <a:extLst>
              <a:ext uri="{FF2B5EF4-FFF2-40B4-BE49-F238E27FC236}">
                <a16:creationId xmlns:a16="http://schemas.microsoft.com/office/drawing/2014/main" id="{36D6E1B6-57D7-4598-95A8-831246749A2E}"/>
              </a:ext>
            </a:extLst>
          </p:cNvPr>
          <p:cNvSpPr/>
          <p:nvPr/>
        </p:nvSpPr>
        <p:spPr>
          <a:xfrm>
            <a:off x="1584419" y="3672483"/>
            <a:ext cx="510302" cy="510302"/>
          </a:xfrm>
          <a:prstGeom prst="roundRect">
            <a:avLst>
              <a:gd name="adj" fmla="val 18669"/>
            </a:avLst>
          </a:prstGeom>
          <a:solidFill>
            <a:srgbClr val="E9E6FA"/>
          </a:solidFill>
          <a:ln w="7620">
            <a:solidFill>
              <a:srgbClr val="BDB8DF"/>
            </a:solidFill>
            <a:prstDash val="solid"/>
          </a:ln>
        </p:spPr>
      </p:sp>
      <p:pic>
        <p:nvPicPr>
          <p:cNvPr id="53" name="Image 2" descr="preencoded.png">
            <a:extLst>
              <a:ext uri="{FF2B5EF4-FFF2-40B4-BE49-F238E27FC236}">
                <a16:creationId xmlns:a16="http://schemas.microsoft.com/office/drawing/2014/main" id="{393A6BFE-72DA-46CD-B41A-4C9A324E0932}"/>
              </a:ext>
            </a:extLst>
          </p:cNvPr>
          <p:cNvPicPr>
            <a:picLocks noChangeAspect="1"/>
          </p:cNvPicPr>
          <p:nvPr/>
        </p:nvPicPr>
        <p:blipFill>
          <a:blip r:embed="rId3"/>
          <a:stretch>
            <a:fillRect/>
          </a:stretch>
        </p:blipFill>
        <p:spPr>
          <a:xfrm>
            <a:off x="1669489" y="3714988"/>
            <a:ext cx="340162" cy="425291"/>
          </a:xfrm>
          <a:prstGeom prst="rect">
            <a:avLst/>
          </a:prstGeom>
        </p:spPr>
      </p:pic>
      <p:sp>
        <p:nvSpPr>
          <p:cNvPr id="54" name="Text 5">
            <a:extLst>
              <a:ext uri="{FF2B5EF4-FFF2-40B4-BE49-F238E27FC236}">
                <a16:creationId xmlns:a16="http://schemas.microsoft.com/office/drawing/2014/main" id="{EAA223F0-5EE0-4558-88C0-25F163DBE18A}"/>
              </a:ext>
            </a:extLst>
          </p:cNvPr>
          <p:cNvSpPr/>
          <p:nvPr/>
        </p:nvSpPr>
        <p:spPr>
          <a:xfrm>
            <a:off x="2321535" y="367248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Times New Roman" panose="02020603050405020304" pitchFamily="18" charset="0"/>
                <a:ea typeface="Outfit Extra Bold" pitchFamily="34" charset="-122"/>
                <a:cs typeface="Times New Roman" panose="02020603050405020304" pitchFamily="18" charset="0"/>
              </a:rPr>
              <a:t>Messaging System</a:t>
            </a:r>
            <a:endParaRPr lang="en-US" sz="2200" dirty="0">
              <a:latin typeface="Times New Roman" panose="02020603050405020304" pitchFamily="18" charset="0"/>
              <a:cs typeface="Times New Roman" panose="02020603050405020304" pitchFamily="18" charset="0"/>
            </a:endParaRPr>
          </a:p>
        </p:txBody>
      </p:sp>
      <p:sp>
        <p:nvSpPr>
          <p:cNvPr id="55" name="Text 6">
            <a:extLst>
              <a:ext uri="{FF2B5EF4-FFF2-40B4-BE49-F238E27FC236}">
                <a16:creationId xmlns:a16="http://schemas.microsoft.com/office/drawing/2014/main" id="{AC9B3FE5-81E4-4449-8036-A8F88898019E}"/>
              </a:ext>
            </a:extLst>
          </p:cNvPr>
          <p:cNvSpPr/>
          <p:nvPr/>
        </p:nvSpPr>
        <p:spPr>
          <a:xfrm>
            <a:off x="2321535" y="4162901"/>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Direct communication between users and professionals</a:t>
            </a:r>
            <a:endParaRPr lang="en-US" sz="1750" dirty="0">
              <a:latin typeface="Times New Roman" panose="02020603050405020304" pitchFamily="18" charset="0"/>
              <a:cs typeface="Times New Roman" panose="02020603050405020304" pitchFamily="18" charset="0"/>
            </a:endParaRPr>
          </a:p>
        </p:txBody>
      </p:sp>
      <p:sp>
        <p:nvSpPr>
          <p:cNvPr id="56" name="Shape 7">
            <a:extLst>
              <a:ext uri="{FF2B5EF4-FFF2-40B4-BE49-F238E27FC236}">
                <a16:creationId xmlns:a16="http://schemas.microsoft.com/office/drawing/2014/main" id="{8B7E4E2D-7874-4912-987D-0D76390C6CCE}"/>
              </a:ext>
            </a:extLst>
          </p:cNvPr>
          <p:cNvSpPr/>
          <p:nvPr/>
        </p:nvSpPr>
        <p:spPr>
          <a:xfrm>
            <a:off x="1584419" y="5007769"/>
            <a:ext cx="510302" cy="510302"/>
          </a:xfrm>
          <a:prstGeom prst="roundRect">
            <a:avLst>
              <a:gd name="adj" fmla="val 18669"/>
            </a:avLst>
          </a:prstGeom>
          <a:solidFill>
            <a:srgbClr val="E9E6FA"/>
          </a:solidFill>
          <a:ln w="7620">
            <a:solidFill>
              <a:srgbClr val="BDB8DF"/>
            </a:solidFill>
            <a:prstDash val="solid"/>
          </a:ln>
        </p:spPr>
      </p:sp>
      <p:pic>
        <p:nvPicPr>
          <p:cNvPr id="57" name="Image 3" descr="preencoded.png">
            <a:extLst>
              <a:ext uri="{FF2B5EF4-FFF2-40B4-BE49-F238E27FC236}">
                <a16:creationId xmlns:a16="http://schemas.microsoft.com/office/drawing/2014/main" id="{F5EA60D2-9E7D-4750-A95A-48C4CE519CF0}"/>
              </a:ext>
            </a:extLst>
          </p:cNvPr>
          <p:cNvPicPr>
            <a:picLocks noChangeAspect="1"/>
          </p:cNvPicPr>
          <p:nvPr/>
        </p:nvPicPr>
        <p:blipFill>
          <a:blip r:embed="rId4"/>
          <a:stretch>
            <a:fillRect/>
          </a:stretch>
        </p:blipFill>
        <p:spPr>
          <a:xfrm>
            <a:off x="1669489" y="5050274"/>
            <a:ext cx="340162" cy="425291"/>
          </a:xfrm>
          <a:prstGeom prst="rect">
            <a:avLst/>
          </a:prstGeom>
        </p:spPr>
      </p:pic>
      <p:sp>
        <p:nvSpPr>
          <p:cNvPr id="58" name="Text 8">
            <a:extLst>
              <a:ext uri="{FF2B5EF4-FFF2-40B4-BE49-F238E27FC236}">
                <a16:creationId xmlns:a16="http://schemas.microsoft.com/office/drawing/2014/main" id="{541203EC-1A1D-43E4-BBC5-5C1656D50280}"/>
              </a:ext>
            </a:extLst>
          </p:cNvPr>
          <p:cNvSpPr/>
          <p:nvPr/>
        </p:nvSpPr>
        <p:spPr>
          <a:xfrm>
            <a:off x="2321535" y="500776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Times New Roman" panose="02020603050405020304" pitchFamily="18" charset="0"/>
                <a:ea typeface="Outfit Extra Bold" pitchFamily="34" charset="-122"/>
                <a:cs typeface="Times New Roman" panose="02020603050405020304" pitchFamily="18" charset="0"/>
              </a:rPr>
              <a:t>Geolocation Services</a:t>
            </a:r>
            <a:endParaRPr lang="en-US" sz="2200" dirty="0">
              <a:latin typeface="Times New Roman" panose="02020603050405020304" pitchFamily="18" charset="0"/>
              <a:cs typeface="Times New Roman" panose="02020603050405020304" pitchFamily="18" charset="0"/>
            </a:endParaRPr>
          </a:p>
        </p:txBody>
      </p:sp>
      <p:sp>
        <p:nvSpPr>
          <p:cNvPr id="59" name="Text 9">
            <a:extLst>
              <a:ext uri="{FF2B5EF4-FFF2-40B4-BE49-F238E27FC236}">
                <a16:creationId xmlns:a16="http://schemas.microsoft.com/office/drawing/2014/main" id="{18B36571-F23A-4F44-90E5-4CB5E25E0BEC}"/>
              </a:ext>
            </a:extLst>
          </p:cNvPr>
          <p:cNvSpPr/>
          <p:nvPr/>
        </p:nvSpPr>
        <p:spPr>
          <a:xfrm>
            <a:off x="2321535" y="5475565"/>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Find nearby professionals within your preferred range</a:t>
            </a:r>
            <a:endParaRPr lang="en-US" sz="1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0">
            <a:extLst>
              <a:ext uri="{FF2B5EF4-FFF2-40B4-BE49-F238E27FC236}">
                <a16:creationId xmlns:a16="http://schemas.microsoft.com/office/drawing/2014/main" id="{04289B5B-394C-4617-BAB6-EF1A8E953A19}"/>
              </a:ext>
            </a:extLst>
          </p:cNvPr>
          <p:cNvSpPr/>
          <p:nvPr/>
        </p:nvSpPr>
        <p:spPr>
          <a:xfrm>
            <a:off x="4434880" y="370384"/>
            <a:ext cx="5054962" cy="667941"/>
          </a:xfrm>
          <a:prstGeom prst="rect">
            <a:avLst/>
          </a:prstGeom>
          <a:noFill/>
          <a:ln/>
        </p:spPr>
        <p:txBody>
          <a:bodyPr wrap="none" lIns="0" tIns="0" rIns="0" bIns="0" rtlCol="0" anchor="t"/>
          <a:lstStyle/>
          <a:p>
            <a:pPr marL="0" indent="0" algn="l">
              <a:lnSpc>
                <a:spcPts val="5250"/>
              </a:lnSpc>
              <a:buNone/>
            </a:pPr>
            <a:r>
              <a:rPr lang="en-US" sz="4200" b="1" dirty="0">
                <a:solidFill>
                  <a:schemeClr val="accent1"/>
                </a:solidFill>
                <a:latin typeface="Times New Roman" panose="02020603050405020304" pitchFamily="18" charset="0"/>
                <a:ea typeface="Outfit Extra Bold" pitchFamily="34" charset="-122"/>
                <a:cs typeface="Times New Roman" panose="02020603050405020304" pitchFamily="18" charset="0"/>
              </a:rPr>
              <a:t>BENEFITS FOR CUSTOMERS</a:t>
            </a:r>
            <a:endParaRPr lang="en-US" sz="4200" dirty="0">
              <a:solidFill>
                <a:schemeClr val="accent1"/>
              </a:solidFill>
              <a:latin typeface="Times New Roman" panose="02020603050405020304" pitchFamily="18" charset="0"/>
              <a:cs typeface="Times New Roman" panose="02020603050405020304" pitchFamily="18" charset="0"/>
            </a:endParaRPr>
          </a:p>
        </p:txBody>
      </p:sp>
      <p:sp>
        <p:nvSpPr>
          <p:cNvPr id="35" name="Shape 1">
            <a:extLst>
              <a:ext uri="{FF2B5EF4-FFF2-40B4-BE49-F238E27FC236}">
                <a16:creationId xmlns:a16="http://schemas.microsoft.com/office/drawing/2014/main" id="{ACA0D45E-9936-4E5C-B8DE-BC8F86901B92}"/>
              </a:ext>
            </a:extLst>
          </p:cNvPr>
          <p:cNvSpPr/>
          <p:nvPr/>
        </p:nvSpPr>
        <p:spPr>
          <a:xfrm>
            <a:off x="1999535" y="1988316"/>
            <a:ext cx="5799167" cy="1588770"/>
          </a:xfrm>
          <a:prstGeom prst="roundRect">
            <a:avLst>
              <a:gd name="adj" fmla="val 5651"/>
            </a:avLst>
          </a:prstGeom>
          <a:solidFill>
            <a:srgbClr val="E9E6FA"/>
          </a:solidFill>
          <a:ln w="7620">
            <a:solidFill>
              <a:srgbClr val="BDB8DF"/>
            </a:solidFill>
            <a:prstDash val="solid"/>
          </a:ln>
        </p:spPr>
      </p:sp>
      <p:sp>
        <p:nvSpPr>
          <p:cNvPr id="36" name="Text 2">
            <a:extLst>
              <a:ext uri="{FF2B5EF4-FFF2-40B4-BE49-F238E27FC236}">
                <a16:creationId xmlns:a16="http://schemas.microsoft.com/office/drawing/2014/main" id="{D542C3B0-4FAA-4470-9F9F-90A559DF985F}"/>
              </a:ext>
            </a:extLst>
          </p:cNvPr>
          <p:cNvSpPr/>
          <p:nvPr/>
        </p:nvSpPr>
        <p:spPr>
          <a:xfrm>
            <a:off x="2227118" y="2224596"/>
            <a:ext cx="2672001" cy="333970"/>
          </a:xfrm>
          <a:prstGeom prst="rect">
            <a:avLst/>
          </a:prstGeom>
          <a:noFill/>
          <a:ln/>
        </p:spPr>
        <p:txBody>
          <a:bodyPr wrap="none" lIns="0" tIns="0" rIns="0" bIns="0" rtlCol="0" anchor="t"/>
          <a:lstStyle/>
          <a:p>
            <a:pPr marL="0" indent="0" algn="l">
              <a:lnSpc>
                <a:spcPts val="2600"/>
              </a:lnSpc>
              <a:buNone/>
            </a:pPr>
            <a:r>
              <a:rPr lang="en-US" sz="2100" b="1" dirty="0">
                <a:solidFill>
                  <a:srgbClr val="2A2742"/>
                </a:solidFill>
                <a:latin typeface="Times New Roman" panose="02020603050405020304" pitchFamily="18" charset="0"/>
                <a:ea typeface="Outfit Extra Bold" pitchFamily="34" charset="-122"/>
                <a:cs typeface="Times New Roman" panose="02020603050405020304" pitchFamily="18" charset="0"/>
              </a:rPr>
              <a:t>Reliable Access</a:t>
            </a:r>
            <a:endParaRPr lang="en-US" sz="2100" dirty="0">
              <a:latin typeface="Times New Roman" panose="02020603050405020304" pitchFamily="18" charset="0"/>
              <a:cs typeface="Times New Roman" panose="02020603050405020304" pitchFamily="18" charset="0"/>
            </a:endParaRPr>
          </a:p>
        </p:txBody>
      </p:sp>
      <p:sp>
        <p:nvSpPr>
          <p:cNvPr id="37" name="Text 3">
            <a:extLst>
              <a:ext uri="{FF2B5EF4-FFF2-40B4-BE49-F238E27FC236}">
                <a16:creationId xmlns:a16="http://schemas.microsoft.com/office/drawing/2014/main" id="{97E201B9-404A-473F-B2F4-42707C814C64}"/>
              </a:ext>
            </a:extLst>
          </p:cNvPr>
          <p:cNvSpPr/>
          <p:nvPr/>
        </p:nvSpPr>
        <p:spPr>
          <a:xfrm>
            <a:off x="2227118" y="2690260"/>
            <a:ext cx="4616870" cy="683895"/>
          </a:xfrm>
          <a:prstGeom prst="rect">
            <a:avLst/>
          </a:prstGeom>
          <a:noFill/>
          <a:ln/>
        </p:spPr>
        <p:txBody>
          <a:bodyPr wrap="square" lIns="0" tIns="0" rIns="0" bIns="0" rtlCol="0" anchor="t"/>
          <a:lstStyle/>
          <a:p>
            <a:pPr marL="0" indent="0" algn="l">
              <a:lnSpc>
                <a:spcPts val="2650"/>
              </a:lnSpc>
              <a:buNone/>
            </a:pPr>
            <a:r>
              <a:rPr lang="en-US" sz="1650" dirty="0">
                <a:solidFill>
                  <a:srgbClr val="2A2742"/>
                </a:solidFill>
                <a:latin typeface="Times New Roman" panose="02020603050405020304" pitchFamily="18" charset="0"/>
                <a:ea typeface="Arimo" pitchFamily="34" charset="-122"/>
                <a:cs typeface="Times New Roman" panose="02020603050405020304" pitchFamily="18" charset="0"/>
              </a:rPr>
              <a:t>Quick connections with verified technicians, reducing delays and uncertainties</a:t>
            </a:r>
            <a:endParaRPr lang="en-US" sz="1650" dirty="0">
              <a:latin typeface="Times New Roman" panose="02020603050405020304" pitchFamily="18" charset="0"/>
              <a:cs typeface="Times New Roman" panose="02020603050405020304" pitchFamily="18" charset="0"/>
            </a:endParaRPr>
          </a:p>
        </p:txBody>
      </p:sp>
      <p:sp>
        <p:nvSpPr>
          <p:cNvPr id="38" name="Shape 4">
            <a:extLst>
              <a:ext uri="{FF2B5EF4-FFF2-40B4-BE49-F238E27FC236}">
                <a16:creationId xmlns:a16="http://schemas.microsoft.com/office/drawing/2014/main" id="{9A6DD85F-71D2-4C17-B5B6-9456BF2BD3DB}"/>
              </a:ext>
            </a:extLst>
          </p:cNvPr>
          <p:cNvSpPr/>
          <p:nvPr/>
        </p:nvSpPr>
        <p:spPr>
          <a:xfrm>
            <a:off x="8170068" y="2064744"/>
            <a:ext cx="5712261" cy="1512342"/>
          </a:xfrm>
          <a:prstGeom prst="roundRect">
            <a:avLst>
              <a:gd name="adj" fmla="val 5651"/>
            </a:avLst>
          </a:prstGeom>
          <a:solidFill>
            <a:srgbClr val="E9E6FA"/>
          </a:solidFill>
          <a:ln w="7620">
            <a:solidFill>
              <a:srgbClr val="BDB8DF"/>
            </a:solidFill>
            <a:prstDash val="solid"/>
          </a:ln>
        </p:spPr>
      </p:sp>
      <p:sp>
        <p:nvSpPr>
          <p:cNvPr id="39" name="Text 5">
            <a:extLst>
              <a:ext uri="{FF2B5EF4-FFF2-40B4-BE49-F238E27FC236}">
                <a16:creationId xmlns:a16="http://schemas.microsoft.com/office/drawing/2014/main" id="{693DA46A-454F-4F97-B714-A0EED389576D}"/>
              </a:ext>
            </a:extLst>
          </p:cNvPr>
          <p:cNvSpPr/>
          <p:nvPr/>
        </p:nvSpPr>
        <p:spPr>
          <a:xfrm>
            <a:off x="8467328" y="2223220"/>
            <a:ext cx="2672001" cy="333970"/>
          </a:xfrm>
          <a:prstGeom prst="rect">
            <a:avLst/>
          </a:prstGeom>
          <a:noFill/>
          <a:ln/>
        </p:spPr>
        <p:txBody>
          <a:bodyPr wrap="none" lIns="0" tIns="0" rIns="0" bIns="0" rtlCol="0" anchor="t"/>
          <a:lstStyle/>
          <a:p>
            <a:pPr marL="0" indent="0" algn="l">
              <a:lnSpc>
                <a:spcPts val="2600"/>
              </a:lnSpc>
              <a:buNone/>
            </a:pPr>
            <a:r>
              <a:rPr lang="en-US" sz="2100" b="1" dirty="0">
                <a:solidFill>
                  <a:srgbClr val="2A2742"/>
                </a:solidFill>
                <a:latin typeface="Times New Roman" panose="02020603050405020304" pitchFamily="18" charset="0"/>
                <a:ea typeface="Outfit Extra Bold" pitchFamily="34" charset="-122"/>
                <a:cs typeface="Times New Roman" panose="02020603050405020304" pitchFamily="18" charset="0"/>
              </a:rPr>
              <a:t>Transparent Reviews</a:t>
            </a:r>
            <a:endParaRPr lang="en-US" sz="2100" dirty="0">
              <a:latin typeface="Times New Roman" panose="02020603050405020304" pitchFamily="18" charset="0"/>
              <a:cs typeface="Times New Roman" panose="02020603050405020304" pitchFamily="18" charset="0"/>
            </a:endParaRPr>
          </a:p>
        </p:txBody>
      </p:sp>
      <p:sp>
        <p:nvSpPr>
          <p:cNvPr id="40" name="Text 6">
            <a:extLst>
              <a:ext uri="{FF2B5EF4-FFF2-40B4-BE49-F238E27FC236}">
                <a16:creationId xmlns:a16="http://schemas.microsoft.com/office/drawing/2014/main" id="{F1C7FA99-8BCB-4A1B-BA00-4EFDB75F155E}"/>
              </a:ext>
            </a:extLst>
          </p:cNvPr>
          <p:cNvSpPr/>
          <p:nvPr/>
        </p:nvSpPr>
        <p:spPr>
          <a:xfrm>
            <a:off x="8467328" y="2690260"/>
            <a:ext cx="4280257" cy="683895"/>
          </a:xfrm>
          <a:prstGeom prst="rect">
            <a:avLst/>
          </a:prstGeom>
          <a:noFill/>
          <a:ln/>
        </p:spPr>
        <p:txBody>
          <a:bodyPr wrap="square" lIns="0" tIns="0" rIns="0" bIns="0" rtlCol="0" anchor="t"/>
          <a:lstStyle/>
          <a:p>
            <a:pPr marL="0" indent="0" algn="l">
              <a:lnSpc>
                <a:spcPts val="2650"/>
              </a:lnSpc>
              <a:buNone/>
            </a:pPr>
            <a:r>
              <a:rPr lang="en-US" sz="1650" dirty="0">
                <a:solidFill>
                  <a:srgbClr val="2A2742"/>
                </a:solidFill>
                <a:latin typeface="Times New Roman" panose="02020603050405020304" pitchFamily="18" charset="0"/>
                <a:ea typeface="Arimo" pitchFamily="34" charset="-122"/>
                <a:cs typeface="Times New Roman" panose="02020603050405020304" pitchFamily="18" charset="0"/>
              </a:rPr>
              <a:t>Make informed choices based on genuine feedback from other users</a:t>
            </a:r>
            <a:endParaRPr lang="en-US" sz="16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0">
            <a:extLst>
              <a:ext uri="{FF2B5EF4-FFF2-40B4-BE49-F238E27FC236}">
                <a16:creationId xmlns:a16="http://schemas.microsoft.com/office/drawing/2014/main" id="{AECE846A-1F7C-4416-B1F7-0D86E0808A72}"/>
              </a:ext>
            </a:extLst>
          </p:cNvPr>
          <p:cNvSpPr/>
          <p:nvPr/>
        </p:nvSpPr>
        <p:spPr>
          <a:xfrm>
            <a:off x="3280367" y="802432"/>
            <a:ext cx="6874073" cy="708779"/>
          </a:xfrm>
          <a:prstGeom prst="rect">
            <a:avLst/>
          </a:prstGeom>
          <a:noFill/>
          <a:ln/>
        </p:spPr>
        <p:txBody>
          <a:bodyPr wrap="none" lIns="0" tIns="0" rIns="0" bIns="0" rtlCol="0" anchor="t"/>
          <a:lstStyle/>
          <a:p>
            <a:pPr marL="0" indent="0" algn="l">
              <a:lnSpc>
                <a:spcPts val="5550"/>
              </a:lnSpc>
              <a:buNone/>
            </a:pPr>
            <a:r>
              <a:rPr lang="en-US" sz="4400" b="1" dirty="0">
                <a:solidFill>
                  <a:schemeClr val="accent1"/>
                </a:solidFill>
                <a:latin typeface="Times New Roman" panose="02020603050405020304" pitchFamily="18" charset="0"/>
                <a:ea typeface="Outfit Extra Bold" pitchFamily="34" charset="-122"/>
                <a:cs typeface="Times New Roman" panose="02020603050405020304" pitchFamily="18" charset="0"/>
              </a:rPr>
              <a:t>BENEFITS FOR PROFESSIONALS</a:t>
            </a:r>
            <a:endParaRPr lang="en-US" sz="4400" dirty="0">
              <a:solidFill>
                <a:schemeClr val="accent1"/>
              </a:solidFill>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31137CD7-BCB5-4F4C-AD85-DFD75D32B44A}"/>
              </a:ext>
            </a:extLst>
          </p:cNvPr>
          <p:cNvGrpSpPr/>
          <p:nvPr/>
        </p:nvGrpSpPr>
        <p:grpSpPr>
          <a:xfrm>
            <a:off x="1139762" y="2842444"/>
            <a:ext cx="4196358" cy="1579126"/>
            <a:chOff x="793790" y="4033957"/>
            <a:chExt cx="4196358" cy="1579126"/>
          </a:xfrm>
        </p:grpSpPr>
        <p:sp>
          <p:nvSpPr>
            <p:cNvPr id="50" name="Shape 1">
              <a:extLst>
                <a:ext uri="{FF2B5EF4-FFF2-40B4-BE49-F238E27FC236}">
                  <a16:creationId xmlns:a16="http://schemas.microsoft.com/office/drawing/2014/main" id="{72AA6B4E-C74D-4361-B179-9CB88CC1F7A8}"/>
                </a:ext>
              </a:extLst>
            </p:cNvPr>
            <p:cNvSpPr/>
            <p:nvPr/>
          </p:nvSpPr>
          <p:spPr>
            <a:xfrm>
              <a:off x="793790" y="4033957"/>
              <a:ext cx="510302" cy="510302"/>
            </a:xfrm>
            <a:prstGeom prst="roundRect">
              <a:avLst>
                <a:gd name="adj" fmla="val 18669"/>
              </a:avLst>
            </a:prstGeom>
            <a:solidFill>
              <a:srgbClr val="E9E6FA"/>
            </a:solidFill>
            <a:ln w="7620">
              <a:solidFill>
                <a:srgbClr val="BDB8DF"/>
              </a:solidFill>
              <a:prstDash val="solid"/>
            </a:ln>
          </p:spPr>
        </p:sp>
        <p:sp>
          <p:nvSpPr>
            <p:cNvPr id="51" name="Text 2">
              <a:extLst>
                <a:ext uri="{FF2B5EF4-FFF2-40B4-BE49-F238E27FC236}">
                  <a16:creationId xmlns:a16="http://schemas.microsoft.com/office/drawing/2014/main" id="{D0189B43-B52E-4485-86E5-915A6F577ADA}"/>
                </a:ext>
              </a:extLst>
            </p:cNvPr>
            <p:cNvSpPr/>
            <p:nvPr/>
          </p:nvSpPr>
          <p:spPr>
            <a:xfrm>
              <a:off x="878860" y="4076462"/>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2A2742"/>
                  </a:solidFill>
                  <a:latin typeface="Times New Roman" panose="02020603050405020304" pitchFamily="18" charset="0"/>
                  <a:ea typeface="Outfit Extra Bold" pitchFamily="34" charset="-122"/>
                  <a:cs typeface="Times New Roman" panose="02020603050405020304" pitchFamily="18" charset="0"/>
                </a:rPr>
                <a:t>1</a:t>
              </a:r>
              <a:endParaRPr lang="en-US" sz="2650" dirty="0">
                <a:latin typeface="Times New Roman" panose="02020603050405020304" pitchFamily="18" charset="0"/>
                <a:cs typeface="Times New Roman" panose="02020603050405020304" pitchFamily="18" charset="0"/>
              </a:endParaRPr>
            </a:p>
          </p:txBody>
        </p:sp>
        <p:sp>
          <p:nvSpPr>
            <p:cNvPr id="52" name="Text 3">
              <a:extLst>
                <a:ext uri="{FF2B5EF4-FFF2-40B4-BE49-F238E27FC236}">
                  <a16:creationId xmlns:a16="http://schemas.microsoft.com/office/drawing/2014/main" id="{8BD6B936-064C-4D28-B4A1-819B305E6B5B}"/>
                </a:ext>
              </a:extLst>
            </p:cNvPr>
            <p:cNvSpPr/>
            <p:nvPr/>
          </p:nvSpPr>
          <p:spPr>
            <a:xfrm>
              <a:off x="1530906" y="403395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Times New Roman" panose="02020603050405020304" pitchFamily="18" charset="0"/>
                  <a:ea typeface="Outfit Extra Bold" pitchFamily="34" charset="-122"/>
                  <a:cs typeface="Times New Roman" panose="02020603050405020304" pitchFamily="18" charset="0"/>
                </a:rPr>
                <a:t>Enhanced Visibility</a:t>
              </a:r>
              <a:endParaRPr lang="en-US" sz="2200" dirty="0">
                <a:latin typeface="Times New Roman" panose="02020603050405020304" pitchFamily="18" charset="0"/>
                <a:cs typeface="Times New Roman" panose="02020603050405020304" pitchFamily="18" charset="0"/>
              </a:endParaRPr>
            </a:p>
          </p:txBody>
        </p:sp>
        <p:sp>
          <p:nvSpPr>
            <p:cNvPr id="53" name="Text 4">
              <a:extLst>
                <a:ext uri="{FF2B5EF4-FFF2-40B4-BE49-F238E27FC236}">
                  <a16:creationId xmlns:a16="http://schemas.microsoft.com/office/drawing/2014/main" id="{E65432C3-5E11-491D-9AAC-74DEDD4BE88F}"/>
                </a:ext>
              </a:extLst>
            </p:cNvPr>
            <p:cNvSpPr/>
            <p:nvPr/>
          </p:nvSpPr>
          <p:spPr>
            <a:xfrm>
              <a:off x="1530906" y="4524375"/>
              <a:ext cx="3459242" cy="108870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Showcase expertise to a broad audience. Increase reach and potential client base.</a:t>
              </a:r>
              <a:endParaRPr lang="en-US" sz="1750" dirty="0">
                <a:latin typeface="Times New Roman" panose="02020603050405020304" pitchFamily="18" charset="0"/>
                <a:cs typeface="Times New Roman" panose="02020603050405020304" pitchFamily="18" charset="0"/>
              </a:endParaRPr>
            </a:p>
          </p:txBody>
        </p:sp>
      </p:grpSp>
      <p:grpSp>
        <p:nvGrpSpPr>
          <p:cNvPr id="4" name="Group 3">
            <a:extLst>
              <a:ext uri="{FF2B5EF4-FFF2-40B4-BE49-F238E27FC236}">
                <a16:creationId xmlns:a16="http://schemas.microsoft.com/office/drawing/2014/main" id="{DB01DD97-B655-4742-9B40-675FD1899DAC}"/>
              </a:ext>
            </a:extLst>
          </p:cNvPr>
          <p:cNvGrpSpPr/>
          <p:nvPr/>
        </p:nvGrpSpPr>
        <p:grpSpPr>
          <a:xfrm>
            <a:off x="5442992" y="2818656"/>
            <a:ext cx="4196358" cy="1579126"/>
            <a:chOff x="5216962" y="4033957"/>
            <a:chExt cx="4196358" cy="1579126"/>
          </a:xfrm>
        </p:grpSpPr>
        <p:sp>
          <p:nvSpPr>
            <p:cNvPr id="54" name="Shape 5">
              <a:extLst>
                <a:ext uri="{FF2B5EF4-FFF2-40B4-BE49-F238E27FC236}">
                  <a16:creationId xmlns:a16="http://schemas.microsoft.com/office/drawing/2014/main" id="{A815E390-147F-4C78-9E8F-33299F55796C}"/>
                </a:ext>
              </a:extLst>
            </p:cNvPr>
            <p:cNvSpPr/>
            <p:nvPr/>
          </p:nvSpPr>
          <p:spPr>
            <a:xfrm>
              <a:off x="5216962" y="4033957"/>
              <a:ext cx="510302" cy="510302"/>
            </a:xfrm>
            <a:prstGeom prst="roundRect">
              <a:avLst>
                <a:gd name="adj" fmla="val 18669"/>
              </a:avLst>
            </a:prstGeom>
            <a:solidFill>
              <a:srgbClr val="E9E6FA"/>
            </a:solidFill>
            <a:ln w="7620">
              <a:solidFill>
                <a:srgbClr val="BDB8DF"/>
              </a:solidFill>
              <a:prstDash val="solid"/>
            </a:ln>
          </p:spPr>
        </p:sp>
        <p:sp>
          <p:nvSpPr>
            <p:cNvPr id="55" name="Text 6">
              <a:extLst>
                <a:ext uri="{FF2B5EF4-FFF2-40B4-BE49-F238E27FC236}">
                  <a16:creationId xmlns:a16="http://schemas.microsoft.com/office/drawing/2014/main" id="{B2F31600-CE6C-44A3-A1CF-8D8BBB534F2A}"/>
                </a:ext>
              </a:extLst>
            </p:cNvPr>
            <p:cNvSpPr/>
            <p:nvPr/>
          </p:nvSpPr>
          <p:spPr>
            <a:xfrm>
              <a:off x="5302032" y="4076462"/>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2A2742"/>
                  </a:solidFill>
                  <a:latin typeface="Times New Roman" panose="02020603050405020304" pitchFamily="18" charset="0"/>
                  <a:ea typeface="Outfit Extra Bold" pitchFamily="34" charset="-122"/>
                  <a:cs typeface="Times New Roman" panose="02020603050405020304" pitchFamily="18" charset="0"/>
                </a:rPr>
                <a:t>2</a:t>
              </a:r>
              <a:endParaRPr lang="en-US" sz="2650" dirty="0">
                <a:latin typeface="Times New Roman" panose="02020603050405020304" pitchFamily="18" charset="0"/>
                <a:cs typeface="Times New Roman" panose="02020603050405020304" pitchFamily="18" charset="0"/>
              </a:endParaRPr>
            </a:p>
          </p:txBody>
        </p:sp>
        <p:sp>
          <p:nvSpPr>
            <p:cNvPr id="56" name="Text 7">
              <a:extLst>
                <a:ext uri="{FF2B5EF4-FFF2-40B4-BE49-F238E27FC236}">
                  <a16:creationId xmlns:a16="http://schemas.microsoft.com/office/drawing/2014/main" id="{31A24CB5-70A6-40E7-89B0-9ACA0492D17D}"/>
                </a:ext>
              </a:extLst>
            </p:cNvPr>
            <p:cNvSpPr/>
            <p:nvPr/>
          </p:nvSpPr>
          <p:spPr>
            <a:xfrm>
              <a:off x="5954078" y="403395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Times New Roman" panose="02020603050405020304" pitchFamily="18" charset="0"/>
                  <a:ea typeface="Outfit Extra Bold" pitchFamily="34" charset="-122"/>
                  <a:cs typeface="Times New Roman" panose="02020603050405020304" pitchFamily="18" charset="0"/>
                </a:rPr>
                <a:t>Communication</a:t>
              </a:r>
              <a:endParaRPr lang="en-US" sz="2200" dirty="0">
                <a:latin typeface="Times New Roman" panose="02020603050405020304" pitchFamily="18" charset="0"/>
                <a:cs typeface="Times New Roman" panose="02020603050405020304" pitchFamily="18" charset="0"/>
              </a:endParaRPr>
            </a:p>
          </p:txBody>
        </p:sp>
        <p:sp>
          <p:nvSpPr>
            <p:cNvPr id="57" name="Text 8">
              <a:extLst>
                <a:ext uri="{FF2B5EF4-FFF2-40B4-BE49-F238E27FC236}">
                  <a16:creationId xmlns:a16="http://schemas.microsoft.com/office/drawing/2014/main" id="{068351DA-6BE6-402B-94B4-050D17548591}"/>
                </a:ext>
              </a:extLst>
            </p:cNvPr>
            <p:cNvSpPr/>
            <p:nvPr/>
          </p:nvSpPr>
          <p:spPr>
            <a:xfrm>
              <a:off x="5954078" y="4524375"/>
              <a:ext cx="3459242" cy="108870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Direct and organized client communication. Clarity and efficiency in interactions.</a:t>
              </a:r>
              <a:endParaRPr lang="en-US" sz="1750" dirty="0">
                <a:latin typeface="Times New Roman" panose="02020603050405020304" pitchFamily="18" charset="0"/>
                <a:cs typeface="Times New Roman" panose="02020603050405020304" pitchFamily="18" charset="0"/>
              </a:endParaRPr>
            </a:p>
          </p:txBody>
        </p:sp>
      </p:grpSp>
      <p:grpSp>
        <p:nvGrpSpPr>
          <p:cNvPr id="5" name="Group 4">
            <a:extLst>
              <a:ext uri="{FF2B5EF4-FFF2-40B4-BE49-F238E27FC236}">
                <a16:creationId xmlns:a16="http://schemas.microsoft.com/office/drawing/2014/main" id="{97B3DA78-AE60-48BD-AB87-FA2251E7F3A5}"/>
              </a:ext>
            </a:extLst>
          </p:cNvPr>
          <p:cNvGrpSpPr/>
          <p:nvPr/>
        </p:nvGrpSpPr>
        <p:grpSpPr>
          <a:xfrm>
            <a:off x="9973036" y="2842444"/>
            <a:ext cx="4196358" cy="1579126"/>
            <a:chOff x="9640133" y="4033957"/>
            <a:chExt cx="4196358" cy="1579126"/>
          </a:xfrm>
        </p:grpSpPr>
        <p:sp>
          <p:nvSpPr>
            <p:cNvPr id="58" name="Shape 9">
              <a:extLst>
                <a:ext uri="{FF2B5EF4-FFF2-40B4-BE49-F238E27FC236}">
                  <a16:creationId xmlns:a16="http://schemas.microsoft.com/office/drawing/2014/main" id="{07ABFB19-48F4-43B0-B8EC-F7744A0E2011}"/>
                </a:ext>
              </a:extLst>
            </p:cNvPr>
            <p:cNvSpPr/>
            <p:nvPr/>
          </p:nvSpPr>
          <p:spPr>
            <a:xfrm>
              <a:off x="9640133" y="4033957"/>
              <a:ext cx="510302" cy="510302"/>
            </a:xfrm>
            <a:prstGeom prst="roundRect">
              <a:avLst>
                <a:gd name="adj" fmla="val 18669"/>
              </a:avLst>
            </a:prstGeom>
            <a:solidFill>
              <a:srgbClr val="E9E6FA"/>
            </a:solidFill>
            <a:ln w="7620">
              <a:solidFill>
                <a:srgbClr val="BDB8DF"/>
              </a:solidFill>
              <a:prstDash val="solid"/>
            </a:ln>
          </p:spPr>
        </p:sp>
        <p:sp>
          <p:nvSpPr>
            <p:cNvPr id="59" name="Text 10">
              <a:extLst>
                <a:ext uri="{FF2B5EF4-FFF2-40B4-BE49-F238E27FC236}">
                  <a16:creationId xmlns:a16="http://schemas.microsoft.com/office/drawing/2014/main" id="{80CD22C8-97C8-4793-8ABC-7D55D254371C}"/>
                </a:ext>
              </a:extLst>
            </p:cNvPr>
            <p:cNvSpPr/>
            <p:nvPr/>
          </p:nvSpPr>
          <p:spPr>
            <a:xfrm>
              <a:off x="9725203" y="4076462"/>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2A2742"/>
                  </a:solidFill>
                  <a:latin typeface="Times New Roman" panose="02020603050405020304" pitchFamily="18" charset="0"/>
                  <a:ea typeface="Outfit Extra Bold" pitchFamily="34" charset="-122"/>
                  <a:cs typeface="Times New Roman" panose="02020603050405020304" pitchFamily="18" charset="0"/>
                </a:rPr>
                <a:t>3</a:t>
              </a:r>
              <a:endParaRPr lang="en-US" sz="2650" dirty="0">
                <a:latin typeface="Times New Roman" panose="02020603050405020304" pitchFamily="18" charset="0"/>
                <a:cs typeface="Times New Roman" panose="02020603050405020304" pitchFamily="18" charset="0"/>
              </a:endParaRPr>
            </a:p>
          </p:txBody>
        </p:sp>
        <p:sp>
          <p:nvSpPr>
            <p:cNvPr id="60" name="Text 11">
              <a:extLst>
                <a:ext uri="{FF2B5EF4-FFF2-40B4-BE49-F238E27FC236}">
                  <a16:creationId xmlns:a16="http://schemas.microsoft.com/office/drawing/2014/main" id="{8AB84C46-88A6-4722-A0C2-EEA7DADE495F}"/>
                </a:ext>
              </a:extLst>
            </p:cNvPr>
            <p:cNvSpPr/>
            <p:nvPr/>
          </p:nvSpPr>
          <p:spPr>
            <a:xfrm>
              <a:off x="10377249" y="403395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Times New Roman" panose="02020603050405020304" pitchFamily="18" charset="0"/>
                  <a:ea typeface="Outfit Extra Bold" pitchFamily="34" charset="-122"/>
                  <a:cs typeface="Times New Roman" panose="02020603050405020304" pitchFamily="18" charset="0"/>
                </a:rPr>
                <a:t>Client Management</a:t>
              </a:r>
              <a:endParaRPr lang="en-US" sz="2200" dirty="0">
                <a:latin typeface="Times New Roman" panose="02020603050405020304" pitchFamily="18" charset="0"/>
                <a:cs typeface="Times New Roman" panose="02020603050405020304" pitchFamily="18" charset="0"/>
              </a:endParaRPr>
            </a:p>
          </p:txBody>
        </p:sp>
        <p:sp>
          <p:nvSpPr>
            <p:cNvPr id="61" name="Text 12">
              <a:extLst>
                <a:ext uri="{FF2B5EF4-FFF2-40B4-BE49-F238E27FC236}">
                  <a16:creationId xmlns:a16="http://schemas.microsoft.com/office/drawing/2014/main" id="{2F7D08D6-59D8-491E-9DC2-9757139811F0}"/>
                </a:ext>
              </a:extLst>
            </p:cNvPr>
            <p:cNvSpPr/>
            <p:nvPr/>
          </p:nvSpPr>
          <p:spPr>
            <a:xfrm>
              <a:off x="10377249" y="4524375"/>
              <a:ext cx="3459242" cy="108870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Times New Roman" panose="02020603050405020304" pitchFamily="18" charset="0"/>
                  <a:ea typeface="Arimo" pitchFamily="34" charset="-122"/>
                  <a:cs typeface="Times New Roman" panose="02020603050405020304" pitchFamily="18" charset="0"/>
                </a:rPr>
                <a:t>Track client conversations and progress. Reduce administrative overhead.</a:t>
              </a:r>
              <a:endParaRPr lang="en-US" sz="175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7453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0" descr="preencoded.png">
            <a:extLst>
              <a:ext uri="{FF2B5EF4-FFF2-40B4-BE49-F238E27FC236}">
                <a16:creationId xmlns:a16="http://schemas.microsoft.com/office/drawing/2014/main" id="{8FEAA18D-46F8-4D73-ABF3-CED9F6FCCF84}"/>
              </a:ext>
            </a:extLst>
          </p:cNvPr>
          <p:cNvPicPr>
            <a:picLocks noChangeAspect="1"/>
          </p:cNvPicPr>
          <p:nvPr/>
        </p:nvPicPr>
        <p:blipFill>
          <a:blip r:embed="rId2"/>
          <a:stretch>
            <a:fillRect/>
          </a:stretch>
        </p:blipFill>
        <p:spPr>
          <a:xfrm>
            <a:off x="9144000" y="1998524"/>
            <a:ext cx="5486400" cy="6231076"/>
          </a:xfrm>
          <a:prstGeom prst="rect">
            <a:avLst/>
          </a:prstGeom>
        </p:spPr>
      </p:pic>
      <p:grpSp>
        <p:nvGrpSpPr>
          <p:cNvPr id="33" name="Group 32">
            <a:extLst>
              <a:ext uri="{FF2B5EF4-FFF2-40B4-BE49-F238E27FC236}">
                <a16:creationId xmlns:a16="http://schemas.microsoft.com/office/drawing/2014/main" id="{A520AF55-DA93-4193-896A-E91688137277}"/>
              </a:ext>
            </a:extLst>
          </p:cNvPr>
          <p:cNvGrpSpPr/>
          <p:nvPr/>
        </p:nvGrpSpPr>
        <p:grpSpPr>
          <a:xfrm>
            <a:off x="1284191" y="1998524"/>
            <a:ext cx="7669530" cy="5522476"/>
            <a:chOff x="737235" y="1959054"/>
            <a:chExt cx="7669530" cy="5522476"/>
          </a:xfrm>
        </p:grpSpPr>
        <p:sp>
          <p:nvSpPr>
            <p:cNvPr id="17" name="Shape 1">
              <a:extLst>
                <a:ext uri="{FF2B5EF4-FFF2-40B4-BE49-F238E27FC236}">
                  <a16:creationId xmlns:a16="http://schemas.microsoft.com/office/drawing/2014/main" id="{499DEFD9-B6A3-439F-86BE-A1969CE67ABD}"/>
                </a:ext>
              </a:extLst>
            </p:cNvPr>
            <p:cNvSpPr/>
            <p:nvPr/>
          </p:nvSpPr>
          <p:spPr>
            <a:xfrm>
              <a:off x="737235" y="1959054"/>
              <a:ext cx="473869" cy="473869"/>
            </a:xfrm>
            <a:prstGeom prst="roundRect">
              <a:avLst>
                <a:gd name="adj" fmla="val 18669"/>
              </a:avLst>
            </a:prstGeom>
            <a:solidFill>
              <a:srgbClr val="E9E6FA"/>
            </a:solidFill>
            <a:ln w="7620">
              <a:solidFill>
                <a:srgbClr val="BDB8DF"/>
              </a:solidFill>
              <a:prstDash val="solid"/>
            </a:ln>
          </p:spPr>
        </p:sp>
        <p:sp>
          <p:nvSpPr>
            <p:cNvPr id="18" name="Text 2">
              <a:extLst>
                <a:ext uri="{FF2B5EF4-FFF2-40B4-BE49-F238E27FC236}">
                  <a16:creationId xmlns:a16="http://schemas.microsoft.com/office/drawing/2014/main" id="{3C7B49C7-65E5-4370-BC61-358CEEA9CB26}"/>
                </a:ext>
              </a:extLst>
            </p:cNvPr>
            <p:cNvSpPr/>
            <p:nvPr/>
          </p:nvSpPr>
          <p:spPr>
            <a:xfrm>
              <a:off x="816233" y="1998524"/>
              <a:ext cx="315873" cy="394930"/>
            </a:xfrm>
            <a:prstGeom prst="rect">
              <a:avLst/>
            </a:prstGeom>
            <a:noFill/>
            <a:ln/>
          </p:spPr>
          <p:txBody>
            <a:bodyPr wrap="none" lIns="0" tIns="0" rIns="0" bIns="0" rtlCol="0" anchor="t"/>
            <a:lstStyle/>
            <a:p>
              <a:pPr marL="0" indent="0" algn="ctr">
                <a:lnSpc>
                  <a:spcPts val="2450"/>
                </a:lnSpc>
                <a:buNone/>
              </a:pPr>
              <a:r>
                <a:rPr lang="en-US" sz="2450" b="1" dirty="0">
                  <a:solidFill>
                    <a:srgbClr val="2A2742"/>
                  </a:solidFill>
                  <a:latin typeface="Times New Roman" panose="02020603050405020304" pitchFamily="18" charset="0"/>
                  <a:ea typeface="Outfit Extra Bold" pitchFamily="34" charset="-122"/>
                  <a:cs typeface="Times New Roman" panose="02020603050405020304" pitchFamily="18" charset="0"/>
                </a:rPr>
                <a:t>1</a:t>
              </a:r>
              <a:endParaRPr lang="en-US" sz="2450" dirty="0">
                <a:latin typeface="Times New Roman" panose="02020603050405020304" pitchFamily="18" charset="0"/>
                <a:cs typeface="Times New Roman" panose="02020603050405020304" pitchFamily="18" charset="0"/>
              </a:endParaRPr>
            </a:p>
          </p:txBody>
        </p:sp>
        <p:sp>
          <p:nvSpPr>
            <p:cNvPr id="19" name="Text 3">
              <a:extLst>
                <a:ext uri="{FF2B5EF4-FFF2-40B4-BE49-F238E27FC236}">
                  <a16:creationId xmlns:a16="http://schemas.microsoft.com/office/drawing/2014/main" id="{929C91BF-B263-4588-98BF-154239D7B849}"/>
                </a:ext>
              </a:extLst>
            </p:cNvPr>
            <p:cNvSpPr/>
            <p:nvPr/>
          </p:nvSpPr>
          <p:spPr>
            <a:xfrm>
              <a:off x="1421725" y="1959054"/>
              <a:ext cx="2632948" cy="328970"/>
            </a:xfrm>
            <a:prstGeom prst="rect">
              <a:avLst/>
            </a:prstGeom>
            <a:noFill/>
            <a:ln/>
          </p:spPr>
          <p:txBody>
            <a:bodyPr wrap="none" lIns="0" tIns="0" rIns="0" bIns="0" rtlCol="0" anchor="t"/>
            <a:lstStyle/>
            <a:p>
              <a:pPr marL="0" indent="0" algn="l">
                <a:lnSpc>
                  <a:spcPts val="2550"/>
                </a:lnSpc>
                <a:buNone/>
              </a:pPr>
              <a:r>
                <a:rPr lang="en-US" sz="2050" b="1" dirty="0">
                  <a:solidFill>
                    <a:srgbClr val="2A2742"/>
                  </a:solidFill>
                  <a:latin typeface="Times New Roman" panose="02020603050405020304" pitchFamily="18" charset="0"/>
                  <a:ea typeface="Outfit Extra Bold" pitchFamily="34" charset="-122"/>
                  <a:cs typeface="Times New Roman" panose="02020603050405020304" pitchFamily="18" charset="0"/>
                </a:rPr>
                <a:t>Frontend</a:t>
              </a:r>
              <a:endParaRPr lang="en-US" sz="2050" dirty="0">
                <a:latin typeface="Times New Roman" panose="02020603050405020304" pitchFamily="18" charset="0"/>
                <a:cs typeface="Times New Roman" panose="02020603050405020304" pitchFamily="18" charset="0"/>
              </a:endParaRPr>
            </a:p>
          </p:txBody>
        </p:sp>
        <p:sp>
          <p:nvSpPr>
            <p:cNvPr id="20" name="Text 4">
              <a:extLst>
                <a:ext uri="{FF2B5EF4-FFF2-40B4-BE49-F238E27FC236}">
                  <a16:creationId xmlns:a16="http://schemas.microsoft.com/office/drawing/2014/main" id="{7A896E74-75B2-4C94-B9AF-7EEE9AEC0814}"/>
                </a:ext>
              </a:extLst>
            </p:cNvPr>
            <p:cNvSpPr/>
            <p:nvPr/>
          </p:nvSpPr>
          <p:spPr>
            <a:xfrm>
              <a:off x="1421725" y="2414349"/>
              <a:ext cx="6985040" cy="673894"/>
            </a:xfrm>
            <a:prstGeom prst="rect">
              <a:avLst/>
            </a:prstGeom>
            <a:noFill/>
            <a:ln/>
          </p:spPr>
          <p:txBody>
            <a:bodyPr wrap="square" lIns="0" tIns="0" rIns="0" bIns="0" rtlCol="0" anchor="t"/>
            <a:lstStyle/>
            <a:p>
              <a:pPr marL="0" indent="0" algn="l">
                <a:lnSpc>
                  <a:spcPts val="2650"/>
                </a:lnSpc>
                <a:buNone/>
              </a:pPr>
              <a:r>
                <a:rPr lang="en-US" sz="1650" dirty="0">
                  <a:solidFill>
                    <a:srgbClr val="2A2742"/>
                  </a:solidFill>
                  <a:latin typeface="Times New Roman" panose="02020603050405020304" pitchFamily="18" charset="0"/>
                  <a:ea typeface="Arimo" pitchFamily="34" charset="-122"/>
                  <a:cs typeface="Times New Roman" panose="02020603050405020304" pitchFamily="18" charset="0"/>
                </a:rPr>
                <a:t>React.js ensures a dynamic user interface. CSS and Bootstrap create a user-friendly design.</a:t>
              </a:r>
              <a:endParaRPr lang="en-US" sz="1650" dirty="0">
                <a:latin typeface="Times New Roman" panose="02020603050405020304" pitchFamily="18" charset="0"/>
                <a:cs typeface="Times New Roman" panose="02020603050405020304" pitchFamily="18" charset="0"/>
              </a:endParaRPr>
            </a:p>
          </p:txBody>
        </p:sp>
        <p:sp>
          <p:nvSpPr>
            <p:cNvPr id="21" name="Shape 5">
              <a:extLst>
                <a:ext uri="{FF2B5EF4-FFF2-40B4-BE49-F238E27FC236}">
                  <a16:creationId xmlns:a16="http://schemas.microsoft.com/office/drawing/2014/main" id="{E453E657-40F2-47EC-B1E8-86C394AEB5E2}"/>
                </a:ext>
              </a:extLst>
            </p:cNvPr>
            <p:cNvSpPr/>
            <p:nvPr/>
          </p:nvSpPr>
          <p:spPr>
            <a:xfrm>
              <a:off x="737235" y="3535799"/>
              <a:ext cx="473869" cy="473869"/>
            </a:xfrm>
            <a:prstGeom prst="roundRect">
              <a:avLst>
                <a:gd name="adj" fmla="val 18669"/>
              </a:avLst>
            </a:prstGeom>
            <a:solidFill>
              <a:srgbClr val="E9E6FA"/>
            </a:solidFill>
            <a:ln w="7620">
              <a:solidFill>
                <a:srgbClr val="BDB8DF"/>
              </a:solidFill>
              <a:prstDash val="solid"/>
            </a:ln>
          </p:spPr>
        </p:sp>
        <p:sp>
          <p:nvSpPr>
            <p:cNvPr id="22" name="Text 6">
              <a:extLst>
                <a:ext uri="{FF2B5EF4-FFF2-40B4-BE49-F238E27FC236}">
                  <a16:creationId xmlns:a16="http://schemas.microsoft.com/office/drawing/2014/main" id="{FC2DEFB4-4072-4A75-845E-FE771BCC5FFD}"/>
                </a:ext>
              </a:extLst>
            </p:cNvPr>
            <p:cNvSpPr/>
            <p:nvPr/>
          </p:nvSpPr>
          <p:spPr>
            <a:xfrm>
              <a:off x="816233" y="3575268"/>
              <a:ext cx="315873" cy="394930"/>
            </a:xfrm>
            <a:prstGeom prst="rect">
              <a:avLst/>
            </a:prstGeom>
            <a:noFill/>
            <a:ln/>
          </p:spPr>
          <p:txBody>
            <a:bodyPr wrap="none" lIns="0" tIns="0" rIns="0" bIns="0" rtlCol="0" anchor="t"/>
            <a:lstStyle/>
            <a:p>
              <a:pPr marL="0" indent="0" algn="ctr">
                <a:lnSpc>
                  <a:spcPts val="2450"/>
                </a:lnSpc>
                <a:buNone/>
              </a:pPr>
              <a:r>
                <a:rPr lang="en-US" sz="2450" b="1" dirty="0">
                  <a:solidFill>
                    <a:srgbClr val="2A2742"/>
                  </a:solidFill>
                  <a:latin typeface="Times New Roman" panose="02020603050405020304" pitchFamily="18" charset="0"/>
                  <a:ea typeface="Outfit Extra Bold" pitchFamily="34" charset="-122"/>
                  <a:cs typeface="Times New Roman" panose="02020603050405020304" pitchFamily="18" charset="0"/>
                </a:rPr>
                <a:t>2</a:t>
              </a:r>
              <a:endParaRPr lang="en-US" sz="2450" dirty="0">
                <a:latin typeface="Times New Roman" panose="02020603050405020304" pitchFamily="18" charset="0"/>
                <a:cs typeface="Times New Roman" panose="02020603050405020304" pitchFamily="18" charset="0"/>
              </a:endParaRPr>
            </a:p>
          </p:txBody>
        </p:sp>
        <p:sp>
          <p:nvSpPr>
            <p:cNvPr id="23" name="Text 7">
              <a:extLst>
                <a:ext uri="{FF2B5EF4-FFF2-40B4-BE49-F238E27FC236}">
                  <a16:creationId xmlns:a16="http://schemas.microsoft.com/office/drawing/2014/main" id="{DBB48CB1-E3F1-4C63-85B1-F7BB31948874}"/>
                </a:ext>
              </a:extLst>
            </p:cNvPr>
            <p:cNvSpPr/>
            <p:nvPr/>
          </p:nvSpPr>
          <p:spPr>
            <a:xfrm>
              <a:off x="1421725" y="3535799"/>
              <a:ext cx="2632948" cy="328970"/>
            </a:xfrm>
            <a:prstGeom prst="rect">
              <a:avLst/>
            </a:prstGeom>
            <a:noFill/>
            <a:ln/>
          </p:spPr>
          <p:txBody>
            <a:bodyPr wrap="none" lIns="0" tIns="0" rIns="0" bIns="0" rtlCol="0" anchor="t"/>
            <a:lstStyle/>
            <a:p>
              <a:pPr marL="0" indent="0" algn="l">
                <a:lnSpc>
                  <a:spcPts val="2550"/>
                </a:lnSpc>
                <a:buNone/>
              </a:pPr>
              <a:r>
                <a:rPr lang="en-US" sz="2050" b="1" dirty="0">
                  <a:solidFill>
                    <a:srgbClr val="2A2742"/>
                  </a:solidFill>
                  <a:latin typeface="Times New Roman" panose="02020603050405020304" pitchFamily="18" charset="0"/>
                  <a:ea typeface="Outfit Extra Bold" pitchFamily="34" charset="-122"/>
                  <a:cs typeface="Times New Roman" panose="02020603050405020304" pitchFamily="18" charset="0"/>
                </a:rPr>
                <a:t>State Management</a:t>
              </a:r>
              <a:endParaRPr lang="en-US" sz="2050" dirty="0">
                <a:latin typeface="Times New Roman" panose="02020603050405020304" pitchFamily="18" charset="0"/>
                <a:cs typeface="Times New Roman" panose="02020603050405020304" pitchFamily="18" charset="0"/>
              </a:endParaRPr>
            </a:p>
          </p:txBody>
        </p:sp>
        <p:sp>
          <p:nvSpPr>
            <p:cNvPr id="24" name="Text 8">
              <a:extLst>
                <a:ext uri="{FF2B5EF4-FFF2-40B4-BE49-F238E27FC236}">
                  <a16:creationId xmlns:a16="http://schemas.microsoft.com/office/drawing/2014/main" id="{AF5E8C90-C354-4CE0-A4DF-7CB54A4BCF9F}"/>
                </a:ext>
              </a:extLst>
            </p:cNvPr>
            <p:cNvSpPr/>
            <p:nvPr/>
          </p:nvSpPr>
          <p:spPr>
            <a:xfrm>
              <a:off x="1421725" y="3991094"/>
              <a:ext cx="6985040" cy="673894"/>
            </a:xfrm>
            <a:prstGeom prst="rect">
              <a:avLst/>
            </a:prstGeom>
            <a:noFill/>
            <a:ln/>
          </p:spPr>
          <p:txBody>
            <a:bodyPr wrap="square" lIns="0" tIns="0" rIns="0" bIns="0" rtlCol="0" anchor="t"/>
            <a:lstStyle/>
            <a:p>
              <a:pPr marL="0" indent="0" algn="l">
                <a:lnSpc>
                  <a:spcPts val="2650"/>
                </a:lnSpc>
                <a:buNone/>
              </a:pPr>
              <a:r>
                <a:rPr lang="en-US" sz="1650" dirty="0">
                  <a:solidFill>
                    <a:srgbClr val="2A2742"/>
                  </a:solidFill>
                  <a:latin typeface="Times New Roman" panose="02020603050405020304" pitchFamily="18" charset="0"/>
                  <a:ea typeface="Arimo" pitchFamily="34" charset="-122"/>
                  <a:cs typeface="Times New Roman" panose="02020603050405020304" pitchFamily="18" charset="0"/>
                </a:rPr>
                <a:t>React Hooks like </a:t>
              </a:r>
              <a:r>
                <a:rPr lang="en-US" sz="1650" b="1" dirty="0">
                  <a:solidFill>
                    <a:srgbClr val="2A2742"/>
                  </a:solidFill>
                  <a:latin typeface="Times New Roman" panose="02020603050405020304" pitchFamily="18" charset="0"/>
                  <a:ea typeface="Arimo" pitchFamily="34" charset="-122"/>
                  <a:cs typeface="Times New Roman" panose="02020603050405020304" pitchFamily="18" charset="0"/>
                </a:rPr>
                <a:t>useState</a:t>
              </a:r>
              <a:r>
                <a:rPr lang="en-US" sz="1650" dirty="0">
                  <a:solidFill>
                    <a:srgbClr val="2A2742"/>
                  </a:solidFill>
                  <a:latin typeface="Times New Roman" panose="02020603050405020304" pitchFamily="18" charset="0"/>
                  <a:ea typeface="Arimo" pitchFamily="34" charset="-122"/>
                  <a:cs typeface="Times New Roman" panose="02020603050405020304" pitchFamily="18" charset="0"/>
                </a:rPr>
                <a:t> manage component states, for example, user interactions.</a:t>
              </a:r>
              <a:endParaRPr lang="en-US" sz="1650" dirty="0">
                <a:latin typeface="Times New Roman" panose="02020603050405020304" pitchFamily="18" charset="0"/>
                <a:cs typeface="Times New Roman" panose="02020603050405020304" pitchFamily="18" charset="0"/>
              </a:endParaRPr>
            </a:p>
          </p:txBody>
        </p:sp>
        <p:sp>
          <p:nvSpPr>
            <p:cNvPr id="25" name="Shape 9">
              <a:extLst>
                <a:ext uri="{FF2B5EF4-FFF2-40B4-BE49-F238E27FC236}">
                  <a16:creationId xmlns:a16="http://schemas.microsoft.com/office/drawing/2014/main" id="{B9BE0409-8D1A-415A-AE82-A0C52DB86543}"/>
                </a:ext>
              </a:extLst>
            </p:cNvPr>
            <p:cNvSpPr/>
            <p:nvPr/>
          </p:nvSpPr>
          <p:spPr>
            <a:xfrm>
              <a:off x="737235" y="5112544"/>
              <a:ext cx="473869" cy="473869"/>
            </a:xfrm>
            <a:prstGeom prst="roundRect">
              <a:avLst>
                <a:gd name="adj" fmla="val 18669"/>
              </a:avLst>
            </a:prstGeom>
            <a:solidFill>
              <a:srgbClr val="E9E6FA"/>
            </a:solidFill>
            <a:ln w="7620">
              <a:solidFill>
                <a:srgbClr val="BDB8DF"/>
              </a:solidFill>
              <a:prstDash val="solid"/>
            </a:ln>
          </p:spPr>
        </p:sp>
        <p:sp>
          <p:nvSpPr>
            <p:cNvPr id="26" name="Text 10">
              <a:extLst>
                <a:ext uri="{FF2B5EF4-FFF2-40B4-BE49-F238E27FC236}">
                  <a16:creationId xmlns:a16="http://schemas.microsoft.com/office/drawing/2014/main" id="{70CBB1B5-60E2-4538-B864-DE25FF059A53}"/>
                </a:ext>
              </a:extLst>
            </p:cNvPr>
            <p:cNvSpPr/>
            <p:nvPr/>
          </p:nvSpPr>
          <p:spPr>
            <a:xfrm>
              <a:off x="816233" y="5152013"/>
              <a:ext cx="315873" cy="394930"/>
            </a:xfrm>
            <a:prstGeom prst="rect">
              <a:avLst/>
            </a:prstGeom>
            <a:noFill/>
            <a:ln/>
          </p:spPr>
          <p:txBody>
            <a:bodyPr wrap="none" lIns="0" tIns="0" rIns="0" bIns="0" rtlCol="0" anchor="t"/>
            <a:lstStyle/>
            <a:p>
              <a:pPr marL="0" indent="0" algn="ctr">
                <a:lnSpc>
                  <a:spcPts val="2450"/>
                </a:lnSpc>
                <a:buNone/>
              </a:pPr>
              <a:r>
                <a:rPr lang="en-US" sz="2450" b="1" dirty="0">
                  <a:solidFill>
                    <a:srgbClr val="2A2742"/>
                  </a:solidFill>
                  <a:latin typeface="Times New Roman" panose="02020603050405020304" pitchFamily="18" charset="0"/>
                  <a:ea typeface="Outfit Extra Bold" pitchFamily="34" charset="-122"/>
                  <a:cs typeface="Times New Roman" panose="02020603050405020304" pitchFamily="18" charset="0"/>
                </a:rPr>
                <a:t>3</a:t>
              </a:r>
              <a:endParaRPr lang="en-US" sz="2450" dirty="0">
                <a:latin typeface="Times New Roman" panose="02020603050405020304" pitchFamily="18" charset="0"/>
                <a:cs typeface="Times New Roman" panose="02020603050405020304" pitchFamily="18" charset="0"/>
              </a:endParaRPr>
            </a:p>
          </p:txBody>
        </p:sp>
        <p:sp>
          <p:nvSpPr>
            <p:cNvPr id="27" name="Text 11">
              <a:extLst>
                <a:ext uri="{FF2B5EF4-FFF2-40B4-BE49-F238E27FC236}">
                  <a16:creationId xmlns:a16="http://schemas.microsoft.com/office/drawing/2014/main" id="{218EA732-7CEC-4A63-9AD3-DDE717D5D2B3}"/>
                </a:ext>
              </a:extLst>
            </p:cNvPr>
            <p:cNvSpPr/>
            <p:nvPr/>
          </p:nvSpPr>
          <p:spPr>
            <a:xfrm>
              <a:off x="1421725" y="5112544"/>
              <a:ext cx="2632948" cy="328970"/>
            </a:xfrm>
            <a:prstGeom prst="rect">
              <a:avLst/>
            </a:prstGeom>
            <a:noFill/>
            <a:ln/>
          </p:spPr>
          <p:txBody>
            <a:bodyPr wrap="none" lIns="0" tIns="0" rIns="0" bIns="0" rtlCol="0" anchor="t"/>
            <a:lstStyle/>
            <a:p>
              <a:pPr marL="0" indent="0" algn="l">
                <a:lnSpc>
                  <a:spcPts val="2550"/>
                </a:lnSpc>
                <a:buNone/>
              </a:pPr>
              <a:r>
                <a:rPr lang="en-US" sz="2050" b="1" dirty="0">
                  <a:solidFill>
                    <a:srgbClr val="2A2742"/>
                  </a:solidFill>
                  <a:latin typeface="Times New Roman" panose="02020603050405020304" pitchFamily="18" charset="0"/>
                  <a:ea typeface="Outfit Extra Bold" pitchFamily="34" charset="-122"/>
                  <a:cs typeface="Times New Roman" panose="02020603050405020304" pitchFamily="18" charset="0"/>
                </a:rPr>
                <a:t>Storage</a:t>
              </a:r>
              <a:endParaRPr lang="en-US" sz="2050" dirty="0">
                <a:latin typeface="Times New Roman" panose="02020603050405020304" pitchFamily="18" charset="0"/>
                <a:cs typeface="Times New Roman" panose="02020603050405020304" pitchFamily="18" charset="0"/>
              </a:endParaRPr>
            </a:p>
          </p:txBody>
        </p:sp>
        <p:sp>
          <p:nvSpPr>
            <p:cNvPr id="28" name="Text 12">
              <a:extLst>
                <a:ext uri="{FF2B5EF4-FFF2-40B4-BE49-F238E27FC236}">
                  <a16:creationId xmlns:a16="http://schemas.microsoft.com/office/drawing/2014/main" id="{91FD3DC6-DE62-460A-BA6D-6C95DFFB729F}"/>
                </a:ext>
              </a:extLst>
            </p:cNvPr>
            <p:cNvSpPr/>
            <p:nvPr/>
          </p:nvSpPr>
          <p:spPr>
            <a:xfrm>
              <a:off x="1421725" y="5567839"/>
              <a:ext cx="6985040" cy="673894"/>
            </a:xfrm>
            <a:prstGeom prst="rect">
              <a:avLst/>
            </a:prstGeom>
            <a:noFill/>
            <a:ln/>
          </p:spPr>
          <p:txBody>
            <a:bodyPr wrap="square" lIns="0" tIns="0" rIns="0" bIns="0" rtlCol="0" anchor="t"/>
            <a:lstStyle/>
            <a:p>
              <a:pPr marL="0" indent="0" algn="l">
                <a:lnSpc>
                  <a:spcPts val="2650"/>
                </a:lnSpc>
                <a:buNone/>
              </a:pPr>
              <a:r>
                <a:rPr lang="en-US" sz="1650" dirty="0">
                  <a:solidFill>
                    <a:srgbClr val="2A2742"/>
                  </a:solidFill>
                  <a:latin typeface="Times New Roman" panose="02020603050405020304" pitchFamily="18" charset="0"/>
                  <a:ea typeface="Arimo" pitchFamily="34" charset="-122"/>
                  <a:cs typeface="Times New Roman" panose="02020603050405020304" pitchFamily="18" charset="0"/>
                </a:rPr>
                <a:t>Local Storage persists messages. It simulates a database for user interactions.</a:t>
              </a:r>
              <a:endParaRPr lang="en-US" sz="1650" dirty="0">
                <a:latin typeface="Times New Roman" panose="02020603050405020304" pitchFamily="18" charset="0"/>
                <a:cs typeface="Times New Roman" panose="02020603050405020304" pitchFamily="18" charset="0"/>
              </a:endParaRPr>
            </a:p>
          </p:txBody>
        </p:sp>
        <p:sp>
          <p:nvSpPr>
            <p:cNvPr id="29" name="Shape 13">
              <a:extLst>
                <a:ext uri="{FF2B5EF4-FFF2-40B4-BE49-F238E27FC236}">
                  <a16:creationId xmlns:a16="http://schemas.microsoft.com/office/drawing/2014/main" id="{5282542C-41A8-431B-B4B3-D2105B51163C}"/>
                </a:ext>
              </a:extLst>
            </p:cNvPr>
            <p:cNvSpPr/>
            <p:nvPr/>
          </p:nvSpPr>
          <p:spPr>
            <a:xfrm>
              <a:off x="737235" y="6689288"/>
              <a:ext cx="473869" cy="473869"/>
            </a:xfrm>
            <a:prstGeom prst="roundRect">
              <a:avLst>
                <a:gd name="adj" fmla="val 18669"/>
              </a:avLst>
            </a:prstGeom>
            <a:solidFill>
              <a:srgbClr val="E9E6FA"/>
            </a:solidFill>
            <a:ln w="7620">
              <a:solidFill>
                <a:srgbClr val="BDB8DF"/>
              </a:solidFill>
              <a:prstDash val="solid"/>
            </a:ln>
          </p:spPr>
        </p:sp>
        <p:sp>
          <p:nvSpPr>
            <p:cNvPr id="30" name="Text 14">
              <a:extLst>
                <a:ext uri="{FF2B5EF4-FFF2-40B4-BE49-F238E27FC236}">
                  <a16:creationId xmlns:a16="http://schemas.microsoft.com/office/drawing/2014/main" id="{B2E52E36-8EDC-4A42-B914-8CC6FC51D492}"/>
                </a:ext>
              </a:extLst>
            </p:cNvPr>
            <p:cNvSpPr/>
            <p:nvPr/>
          </p:nvSpPr>
          <p:spPr>
            <a:xfrm>
              <a:off x="816233" y="6728758"/>
              <a:ext cx="315873" cy="394930"/>
            </a:xfrm>
            <a:prstGeom prst="rect">
              <a:avLst/>
            </a:prstGeom>
            <a:noFill/>
            <a:ln/>
          </p:spPr>
          <p:txBody>
            <a:bodyPr wrap="none" lIns="0" tIns="0" rIns="0" bIns="0" rtlCol="0" anchor="t"/>
            <a:lstStyle/>
            <a:p>
              <a:pPr marL="0" indent="0" algn="ctr">
                <a:lnSpc>
                  <a:spcPts val="2450"/>
                </a:lnSpc>
                <a:buNone/>
              </a:pPr>
              <a:r>
                <a:rPr lang="en-US" sz="2450" b="1" dirty="0">
                  <a:solidFill>
                    <a:srgbClr val="2A2742"/>
                  </a:solidFill>
                  <a:latin typeface="Times New Roman" panose="02020603050405020304" pitchFamily="18" charset="0"/>
                  <a:ea typeface="Outfit Extra Bold" pitchFamily="34" charset="-122"/>
                  <a:cs typeface="Times New Roman" panose="02020603050405020304" pitchFamily="18" charset="0"/>
                </a:rPr>
                <a:t>4</a:t>
              </a:r>
              <a:endParaRPr lang="en-US" sz="2450" dirty="0">
                <a:latin typeface="Times New Roman" panose="02020603050405020304" pitchFamily="18" charset="0"/>
                <a:cs typeface="Times New Roman" panose="02020603050405020304" pitchFamily="18" charset="0"/>
              </a:endParaRPr>
            </a:p>
          </p:txBody>
        </p:sp>
        <p:sp>
          <p:nvSpPr>
            <p:cNvPr id="31" name="Text 15">
              <a:extLst>
                <a:ext uri="{FF2B5EF4-FFF2-40B4-BE49-F238E27FC236}">
                  <a16:creationId xmlns:a16="http://schemas.microsoft.com/office/drawing/2014/main" id="{F387DADF-CCC8-46C0-AF0C-FDD5D90F2BCA}"/>
                </a:ext>
              </a:extLst>
            </p:cNvPr>
            <p:cNvSpPr/>
            <p:nvPr/>
          </p:nvSpPr>
          <p:spPr>
            <a:xfrm>
              <a:off x="1421725" y="6689288"/>
              <a:ext cx="2632948" cy="328970"/>
            </a:xfrm>
            <a:prstGeom prst="rect">
              <a:avLst/>
            </a:prstGeom>
            <a:noFill/>
            <a:ln/>
          </p:spPr>
          <p:txBody>
            <a:bodyPr wrap="none" lIns="0" tIns="0" rIns="0" bIns="0" rtlCol="0" anchor="t"/>
            <a:lstStyle/>
            <a:p>
              <a:pPr marL="0" indent="0" algn="l">
                <a:lnSpc>
                  <a:spcPts val="2550"/>
                </a:lnSpc>
                <a:buNone/>
              </a:pPr>
              <a:r>
                <a:rPr lang="en-US" sz="2050" b="1" dirty="0">
                  <a:solidFill>
                    <a:srgbClr val="2A2742"/>
                  </a:solidFill>
                  <a:latin typeface="Times New Roman" panose="02020603050405020304" pitchFamily="18" charset="0"/>
                  <a:ea typeface="Outfit Extra Bold" pitchFamily="34" charset="-122"/>
                  <a:cs typeface="Times New Roman" panose="02020603050405020304" pitchFamily="18" charset="0"/>
                </a:rPr>
                <a:t>Development Tools</a:t>
              </a:r>
              <a:endParaRPr lang="en-US" sz="2050" dirty="0">
                <a:latin typeface="Times New Roman" panose="02020603050405020304" pitchFamily="18" charset="0"/>
                <a:cs typeface="Times New Roman" panose="02020603050405020304" pitchFamily="18" charset="0"/>
              </a:endParaRPr>
            </a:p>
          </p:txBody>
        </p:sp>
        <p:sp>
          <p:nvSpPr>
            <p:cNvPr id="32" name="Text 16">
              <a:extLst>
                <a:ext uri="{FF2B5EF4-FFF2-40B4-BE49-F238E27FC236}">
                  <a16:creationId xmlns:a16="http://schemas.microsoft.com/office/drawing/2014/main" id="{E6F149DE-77C6-49D1-85F8-240F2A40053D}"/>
                </a:ext>
              </a:extLst>
            </p:cNvPr>
            <p:cNvSpPr/>
            <p:nvPr/>
          </p:nvSpPr>
          <p:spPr>
            <a:xfrm>
              <a:off x="1421725" y="7144583"/>
              <a:ext cx="6985040" cy="336947"/>
            </a:xfrm>
            <a:prstGeom prst="rect">
              <a:avLst/>
            </a:prstGeom>
            <a:noFill/>
            <a:ln/>
          </p:spPr>
          <p:txBody>
            <a:bodyPr wrap="none" lIns="0" tIns="0" rIns="0" bIns="0" rtlCol="0" anchor="t"/>
            <a:lstStyle/>
            <a:p>
              <a:pPr marL="0" indent="0" algn="l">
                <a:lnSpc>
                  <a:spcPts val="2650"/>
                </a:lnSpc>
                <a:buNone/>
              </a:pPr>
              <a:r>
                <a:rPr lang="en-US" sz="1650" dirty="0">
                  <a:solidFill>
                    <a:srgbClr val="2A2742"/>
                  </a:solidFill>
                  <a:latin typeface="Times New Roman" panose="02020603050405020304" pitchFamily="18" charset="0"/>
                  <a:ea typeface="Arimo" pitchFamily="34" charset="-122"/>
                  <a:cs typeface="Times New Roman" panose="02020603050405020304" pitchFamily="18" charset="0"/>
                </a:rPr>
                <a:t>Visual Studio Code is the IDE. Browser DevTools debug and test UI.</a:t>
              </a:r>
              <a:endParaRPr lang="en-US" sz="1650" dirty="0">
                <a:latin typeface="Times New Roman" panose="02020603050405020304" pitchFamily="18" charset="0"/>
                <a:cs typeface="Times New Roman" panose="02020603050405020304" pitchFamily="18" charset="0"/>
              </a:endParaRPr>
            </a:p>
          </p:txBody>
        </p:sp>
      </p:grpSp>
      <p:sp>
        <p:nvSpPr>
          <p:cNvPr id="34" name="Text 0">
            <a:extLst>
              <a:ext uri="{FF2B5EF4-FFF2-40B4-BE49-F238E27FC236}">
                <a16:creationId xmlns:a16="http://schemas.microsoft.com/office/drawing/2014/main" id="{740341A1-F967-4A53-9F9B-FC35894413EE}"/>
              </a:ext>
            </a:extLst>
          </p:cNvPr>
          <p:cNvSpPr/>
          <p:nvPr/>
        </p:nvSpPr>
        <p:spPr>
          <a:xfrm>
            <a:off x="5118956" y="418981"/>
            <a:ext cx="4392488" cy="658178"/>
          </a:xfrm>
          <a:prstGeom prst="rect">
            <a:avLst/>
          </a:prstGeom>
          <a:noFill/>
          <a:ln/>
        </p:spPr>
        <p:txBody>
          <a:bodyPr wrap="none" lIns="0" tIns="0" rIns="0" bIns="0" rtlCol="0" anchor="t"/>
          <a:lstStyle/>
          <a:p>
            <a:pPr marL="0" indent="0" algn="l">
              <a:lnSpc>
                <a:spcPts val="5150"/>
              </a:lnSpc>
              <a:buNone/>
            </a:pPr>
            <a:r>
              <a:rPr lang="en-US" sz="4400" b="1" dirty="0">
                <a:solidFill>
                  <a:schemeClr val="accent1"/>
                </a:solidFill>
                <a:latin typeface="Times New Roman" panose="02020603050405020304" pitchFamily="18" charset="0"/>
                <a:ea typeface="Outfit Extra Bold" pitchFamily="34" charset="-122"/>
                <a:cs typeface="Times New Roman" panose="02020603050405020304" pitchFamily="18" charset="0"/>
              </a:rPr>
              <a:t>TECHNOLOGY STACK</a:t>
            </a:r>
            <a:endParaRPr lang="en-US" sz="4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0">
            <a:extLst>
              <a:ext uri="{FF2B5EF4-FFF2-40B4-BE49-F238E27FC236}">
                <a16:creationId xmlns:a16="http://schemas.microsoft.com/office/drawing/2014/main" id="{6698E832-A741-4C93-8085-BA34C52B0E28}"/>
              </a:ext>
            </a:extLst>
          </p:cNvPr>
          <p:cNvSpPr/>
          <p:nvPr/>
        </p:nvSpPr>
        <p:spPr>
          <a:xfrm>
            <a:off x="3867335" y="304332"/>
            <a:ext cx="6895730" cy="563880"/>
          </a:xfrm>
          <a:prstGeom prst="rect">
            <a:avLst/>
          </a:prstGeom>
          <a:noFill/>
          <a:ln/>
        </p:spPr>
        <p:txBody>
          <a:bodyPr wrap="none" lIns="0" tIns="0" rIns="0" bIns="0" rtlCol="0" anchor="t"/>
          <a:lstStyle/>
          <a:p>
            <a:pPr marL="0" indent="0" algn="l">
              <a:lnSpc>
                <a:spcPts val="4400"/>
              </a:lnSpc>
              <a:buNone/>
            </a:pPr>
            <a:r>
              <a:rPr lang="en-US" sz="4400" b="1" dirty="0">
                <a:solidFill>
                  <a:schemeClr val="accent1"/>
                </a:solidFill>
                <a:latin typeface="Times New Roman" panose="02020603050405020304" pitchFamily="18" charset="0"/>
                <a:ea typeface="Outfit Extra Bold" pitchFamily="34" charset="-122"/>
                <a:cs typeface="Times New Roman" panose="02020603050405020304" pitchFamily="18" charset="0"/>
              </a:rPr>
              <a:t>PLATFORM WORKFLOW</a:t>
            </a:r>
            <a:endParaRPr lang="en-US" sz="4400" dirty="0">
              <a:solidFill>
                <a:schemeClr val="accent1"/>
              </a:solidFill>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52031DFE-7DBE-4693-A94D-21DE408623E7}"/>
              </a:ext>
            </a:extLst>
          </p:cNvPr>
          <p:cNvGrpSpPr/>
          <p:nvPr/>
        </p:nvGrpSpPr>
        <p:grpSpPr>
          <a:xfrm>
            <a:off x="2265025" y="1498625"/>
            <a:ext cx="3138845" cy="3132891"/>
            <a:chOff x="631508" y="1420892"/>
            <a:chExt cx="3138845" cy="3132891"/>
          </a:xfrm>
        </p:grpSpPr>
        <p:pic>
          <p:nvPicPr>
            <p:cNvPr id="6" name="Image 0" descr="preencoded.png">
              <a:extLst>
                <a:ext uri="{FF2B5EF4-FFF2-40B4-BE49-F238E27FC236}">
                  <a16:creationId xmlns:a16="http://schemas.microsoft.com/office/drawing/2014/main" id="{27917944-FF51-463B-BA5B-D09E7F960F27}"/>
                </a:ext>
              </a:extLst>
            </p:cNvPr>
            <p:cNvPicPr>
              <a:picLocks noChangeAspect="1"/>
            </p:cNvPicPr>
            <p:nvPr/>
          </p:nvPicPr>
          <p:blipFill>
            <a:blip r:embed="rId2"/>
            <a:stretch>
              <a:fillRect/>
            </a:stretch>
          </p:blipFill>
          <p:spPr>
            <a:xfrm>
              <a:off x="631508" y="1420892"/>
              <a:ext cx="3138845" cy="1939885"/>
            </a:xfrm>
            <a:prstGeom prst="rect">
              <a:avLst/>
            </a:prstGeom>
          </p:spPr>
        </p:pic>
        <p:sp>
          <p:nvSpPr>
            <p:cNvPr id="7" name="Text 1">
              <a:extLst>
                <a:ext uri="{FF2B5EF4-FFF2-40B4-BE49-F238E27FC236}">
                  <a16:creationId xmlns:a16="http://schemas.microsoft.com/office/drawing/2014/main" id="{FA812F4A-AAAC-44C9-905A-F62D0FE828E7}"/>
                </a:ext>
              </a:extLst>
            </p:cNvPr>
            <p:cNvSpPr/>
            <p:nvPr/>
          </p:nvSpPr>
          <p:spPr>
            <a:xfrm>
              <a:off x="631508" y="3586282"/>
              <a:ext cx="2255520" cy="281821"/>
            </a:xfrm>
            <a:prstGeom prst="rect">
              <a:avLst/>
            </a:prstGeom>
            <a:noFill/>
            <a:ln/>
          </p:spPr>
          <p:txBody>
            <a:bodyPr wrap="none" lIns="0" tIns="0" rIns="0" bIns="0" rtlCol="0" anchor="t"/>
            <a:lstStyle/>
            <a:p>
              <a:pPr marL="0" indent="0" algn="l">
                <a:lnSpc>
                  <a:spcPts val="2200"/>
                </a:lnSpc>
                <a:buNone/>
              </a:pPr>
              <a:r>
                <a:rPr lang="en-US" sz="1750" b="1" dirty="0">
                  <a:solidFill>
                    <a:srgbClr val="2A2742"/>
                  </a:solidFill>
                  <a:latin typeface="Times New Roman" panose="02020603050405020304" pitchFamily="18" charset="0"/>
                  <a:ea typeface="Outfit Extra Bold" pitchFamily="34" charset="-122"/>
                  <a:cs typeface="Times New Roman" panose="02020603050405020304" pitchFamily="18" charset="0"/>
                </a:rPr>
                <a:t>User Request</a:t>
              </a:r>
              <a:endParaRPr lang="en-US" sz="1750" dirty="0">
                <a:latin typeface="Times New Roman" panose="02020603050405020304" pitchFamily="18" charset="0"/>
                <a:cs typeface="Times New Roman" panose="02020603050405020304" pitchFamily="18" charset="0"/>
              </a:endParaRPr>
            </a:p>
          </p:txBody>
        </p:sp>
        <p:sp>
          <p:nvSpPr>
            <p:cNvPr id="8" name="Text 2">
              <a:extLst>
                <a:ext uri="{FF2B5EF4-FFF2-40B4-BE49-F238E27FC236}">
                  <a16:creationId xmlns:a16="http://schemas.microsoft.com/office/drawing/2014/main" id="{F023801B-7FA5-4BC0-AC77-7FA1A6F7C426}"/>
                </a:ext>
              </a:extLst>
            </p:cNvPr>
            <p:cNvSpPr/>
            <p:nvPr/>
          </p:nvSpPr>
          <p:spPr>
            <a:xfrm>
              <a:off x="631508" y="3976330"/>
              <a:ext cx="3138845" cy="577453"/>
            </a:xfrm>
            <a:prstGeom prst="rect">
              <a:avLst/>
            </a:prstGeom>
            <a:noFill/>
            <a:ln/>
          </p:spPr>
          <p:txBody>
            <a:bodyPr wrap="square" lIns="0" tIns="0" rIns="0" bIns="0" rtlCol="0" anchor="t"/>
            <a:lstStyle/>
            <a:p>
              <a:pPr marL="0" indent="0" algn="l">
                <a:lnSpc>
                  <a:spcPts val="2250"/>
                </a:lnSpc>
                <a:buNone/>
              </a:pPr>
              <a:r>
                <a:rPr lang="en-US" sz="1400" dirty="0">
                  <a:solidFill>
                    <a:srgbClr val="2A2742"/>
                  </a:solidFill>
                  <a:latin typeface="Times New Roman" panose="02020603050405020304" pitchFamily="18" charset="0"/>
                  <a:ea typeface="Arimo" pitchFamily="34" charset="-122"/>
                  <a:cs typeface="Times New Roman" panose="02020603050405020304" pitchFamily="18" charset="0"/>
                </a:rPr>
                <a:t>Customer submits a service request with details.</a:t>
              </a:r>
              <a:endParaRPr lang="en-US" sz="1400" dirty="0">
                <a:latin typeface="Times New Roman" panose="02020603050405020304" pitchFamily="18" charset="0"/>
                <a:cs typeface="Times New Roman" panose="02020603050405020304" pitchFamily="18" charset="0"/>
              </a:endParaRPr>
            </a:p>
          </p:txBody>
        </p:sp>
      </p:grpSp>
      <p:grpSp>
        <p:nvGrpSpPr>
          <p:cNvPr id="27" name="Group 26">
            <a:extLst>
              <a:ext uri="{FF2B5EF4-FFF2-40B4-BE49-F238E27FC236}">
                <a16:creationId xmlns:a16="http://schemas.microsoft.com/office/drawing/2014/main" id="{BAE88DC0-A5F6-4496-BAD0-4DC99731B039}"/>
              </a:ext>
            </a:extLst>
          </p:cNvPr>
          <p:cNvGrpSpPr/>
          <p:nvPr/>
        </p:nvGrpSpPr>
        <p:grpSpPr>
          <a:xfrm>
            <a:off x="6482300" y="1498625"/>
            <a:ext cx="3138845" cy="3132891"/>
            <a:chOff x="4040981" y="1420892"/>
            <a:chExt cx="3138845" cy="3132891"/>
          </a:xfrm>
        </p:grpSpPr>
        <p:pic>
          <p:nvPicPr>
            <p:cNvPr id="9" name="Image 1" descr="preencoded.png">
              <a:extLst>
                <a:ext uri="{FF2B5EF4-FFF2-40B4-BE49-F238E27FC236}">
                  <a16:creationId xmlns:a16="http://schemas.microsoft.com/office/drawing/2014/main" id="{1A8033E7-494A-4BF7-943B-36E156A43C36}"/>
                </a:ext>
              </a:extLst>
            </p:cNvPr>
            <p:cNvPicPr>
              <a:picLocks noChangeAspect="1"/>
            </p:cNvPicPr>
            <p:nvPr/>
          </p:nvPicPr>
          <p:blipFill>
            <a:blip r:embed="rId3"/>
            <a:stretch>
              <a:fillRect/>
            </a:stretch>
          </p:blipFill>
          <p:spPr>
            <a:xfrm>
              <a:off x="4040981" y="1420892"/>
              <a:ext cx="3138845" cy="1939885"/>
            </a:xfrm>
            <a:prstGeom prst="rect">
              <a:avLst/>
            </a:prstGeom>
          </p:spPr>
        </p:pic>
        <p:sp>
          <p:nvSpPr>
            <p:cNvPr id="10" name="Text 3">
              <a:extLst>
                <a:ext uri="{FF2B5EF4-FFF2-40B4-BE49-F238E27FC236}">
                  <a16:creationId xmlns:a16="http://schemas.microsoft.com/office/drawing/2014/main" id="{7AC9DAC9-4C7D-4D20-8A3D-F8E61611D48D}"/>
                </a:ext>
              </a:extLst>
            </p:cNvPr>
            <p:cNvSpPr/>
            <p:nvPr/>
          </p:nvSpPr>
          <p:spPr>
            <a:xfrm>
              <a:off x="4040981" y="3586282"/>
              <a:ext cx="2361367" cy="281821"/>
            </a:xfrm>
            <a:prstGeom prst="rect">
              <a:avLst/>
            </a:prstGeom>
            <a:noFill/>
            <a:ln/>
          </p:spPr>
          <p:txBody>
            <a:bodyPr wrap="none" lIns="0" tIns="0" rIns="0" bIns="0" rtlCol="0" anchor="t"/>
            <a:lstStyle/>
            <a:p>
              <a:pPr marL="0" indent="0" algn="l">
                <a:lnSpc>
                  <a:spcPts val="2200"/>
                </a:lnSpc>
                <a:buNone/>
              </a:pPr>
              <a:r>
                <a:rPr lang="en-US" sz="1750" b="1" dirty="0">
                  <a:solidFill>
                    <a:srgbClr val="2A2742"/>
                  </a:solidFill>
                  <a:latin typeface="Times New Roman" panose="02020603050405020304" pitchFamily="18" charset="0"/>
                  <a:ea typeface="Outfit Extra Bold" pitchFamily="34" charset="-122"/>
                  <a:cs typeface="Times New Roman" panose="02020603050405020304" pitchFamily="18" charset="0"/>
                </a:rPr>
                <a:t>Professional Matching</a:t>
              </a:r>
              <a:endParaRPr lang="en-US" sz="1750" dirty="0">
                <a:latin typeface="Times New Roman" panose="02020603050405020304" pitchFamily="18" charset="0"/>
                <a:cs typeface="Times New Roman" panose="02020603050405020304" pitchFamily="18" charset="0"/>
              </a:endParaRPr>
            </a:p>
          </p:txBody>
        </p:sp>
        <p:sp>
          <p:nvSpPr>
            <p:cNvPr id="11" name="Text 4">
              <a:extLst>
                <a:ext uri="{FF2B5EF4-FFF2-40B4-BE49-F238E27FC236}">
                  <a16:creationId xmlns:a16="http://schemas.microsoft.com/office/drawing/2014/main" id="{7F4AE9F5-CF20-474C-A023-3F71ACDCB5D5}"/>
                </a:ext>
              </a:extLst>
            </p:cNvPr>
            <p:cNvSpPr/>
            <p:nvPr/>
          </p:nvSpPr>
          <p:spPr>
            <a:xfrm>
              <a:off x="4040981" y="3976330"/>
              <a:ext cx="3138845" cy="577453"/>
            </a:xfrm>
            <a:prstGeom prst="rect">
              <a:avLst/>
            </a:prstGeom>
            <a:noFill/>
            <a:ln/>
          </p:spPr>
          <p:txBody>
            <a:bodyPr wrap="square" lIns="0" tIns="0" rIns="0" bIns="0" rtlCol="0" anchor="t"/>
            <a:lstStyle/>
            <a:p>
              <a:pPr marL="0" indent="0" algn="l">
                <a:lnSpc>
                  <a:spcPts val="2250"/>
                </a:lnSpc>
                <a:buNone/>
              </a:pPr>
              <a:r>
                <a:rPr lang="en-US" sz="1400" dirty="0">
                  <a:solidFill>
                    <a:srgbClr val="2A2742"/>
                  </a:solidFill>
                  <a:latin typeface="Times New Roman" panose="02020603050405020304" pitchFamily="18" charset="0"/>
                  <a:ea typeface="Arimo" pitchFamily="34" charset="-122"/>
                  <a:cs typeface="Times New Roman" panose="02020603050405020304" pitchFamily="18" charset="0"/>
                </a:rPr>
                <a:t>System matches request with qualified professionals.</a:t>
              </a:r>
              <a:endParaRPr lang="en-US" sz="1400" dirty="0">
                <a:latin typeface="Times New Roman" panose="02020603050405020304" pitchFamily="18" charset="0"/>
                <a:cs typeface="Times New Roman" panose="02020603050405020304" pitchFamily="18" charset="0"/>
              </a:endParaRPr>
            </a:p>
          </p:txBody>
        </p:sp>
      </p:grpSp>
      <p:grpSp>
        <p:nvGrpSpPr>
          <p:cNvPr id="28" name="Group 27">
            <a:extLst>
              <a:ext uri="{FF2B5EF4-FFF2-40B4-BE49-F238E27FC236}">
                <a16:creationId xmlns:a16="http://schemas.microsoft.com/office/drawing/2014/main" id="{38C64B82-FB89-46BC-8FEE-23ED992F56EA}"/>
              </a:ext>
            </a:extLst>
          </p:cNvPr>
          <p:cNvGrpSpPr/>
          <p:nvPr/>
        </p:nvGrpSpPr>
        <p:grpSpPr>
          <a:xfrm>
            <a:off x="10685163" y="1498625"/>
            <a:ext cx="3138845" cy="3132891"/>
            <a:chOff x="7450455" y="1420892"/>
            <a:chExt cx="3138845" cy="3132891"/>
          </a:xfrm>
        </p:grpSpPr>
        <p:pic>
          <p:nvPicPr>
            <p:cNvPr id="12" name="Image 2" descr="preencoded.png">
              <a:extLst>
                <a:ext uri="{FF2B5EF4-FFF2-40B4-BE49-F238E27FC236}">
                  <a16:creationId xmlns:a16="http://schemas.microsoft.com/office/drawing/2014/main" id="{5F01D5DE-2730-43F5-9C7C-F4BAAA7A2315}"/>
                </a:ext>
              </a:extLst>
            </p:cNvPr>
            <p:cNvPicPr>
              <a:picLocks noChangeAspect="1"/>
            </p:cNvPicPr>
            <p:nvPr/>
          </p:nvPicPr>
          <p:blipFill>
            <a:blip r:embed="rId4"/>
            <a:stretch>
              <a:fillRect/>
            </a:stretch>
          </p:blipFill>
          <p:spPr>
            <a:xfrm>
              <a:off x="7450455" y="1420892"/>
              <a:ext cx="3138845" cy="1939885"/>
            </a:xfrm>
            <a:prstGeom prst="rect">
              <a:avLst/>
            </a:prstGeom>
          </p:spPr>
        </p:pic>
        <p:sp>
          <p:nvSpPr>
            <p:cNvPr id="13" name="Text 5">
              <a:extLst>
                <a:ext uri="{FF2B5EF4-FFF2-40B4-BE49-F238E27FC236}">
                  <a16:creationId xmlns:a16="http://schemas.microsoft.com/office/drawing/2014/main" id="{053A4224-6504-45E6-98A6-729B732CA382}"/>
                </a:ext>
              </a:extLst>
            </p:cNvPr>
            <p:cNvSpPr/>
            <p:nvPr/>
          </p:nvSpPr>
          <p:spPr>
            <a:xfrm>
              <a:off x="7450455" y="3586282"/>
              <a:ext cx="2361724" cy="281821"/>
            </a:xfrm>
            <a:prstGeom prst="rect">
              <a:avLst/>
            </a:prstGeom>
            <a:noFill/>
            <a:ln/>
          </p:spPr>
          <p:txBody>
            <a:bodyPr wrap="none" lIns="0" tIns="0" rIns="0" bIns="0" rtlCol="0" anchor="t"/>
            <a:lstStyle/>
            <a:p>
              <a:pPr marL="0" indent="0" algn="l">
                <a:lnSpc>
                  <a:spcPts val="2200"/>
                </a:lnSpc>
                <a:buNone/>
              </a:pPr>
              <a:r>
                <a:rPr lang="en-US" sz="1750" b="1" dirty="0">
                  <a:solidFill>
                    <a:srgbClr val="2A2742"/>
                  </a:solidFill>
                  <a:latin typeface="Times New Roman" panose="02020603050405020304" pitchFamily="18" charset="0"/>
                  <a:ea typeface="Outfit Extra Bold" pitchFamily="34" charset="-122"/>
                  <a:cs typeface="Times New Roman" panose="02020603050405020304" pitchFamily="18" charset="0"/>
                </a:rPr>
                <a:t>Direct Communication</a:t>
              </a:r>
              <a:endParaRPr lang="en-US" sz="1750" dirty="0">
                <a:latin typeface="Times New Roman" panose="02020603050405020304" pitchFamily="18" charset="0"/>
                <a:cs typeface="Times New Roman" panose="02020603050405020304" pitchFamily="18" charset="0"/>
              </a:endParaRPr>
            </a:p>
          </p:txBody>
        </p:sp>
        <p:sp>
          <p:nvSpPr>
            <p:cNvPr id="14" name="Text 6">
              <a:extLst>
                <a:ext uri="{FF2B5EF4-FFF2-40B4-BE49-F238E27FC236}">
                  <a16:creationId xmlns:a16="http://schemas.microsoft.com/office/drawing/2014/main" id="{79C626F2-F965-42CC-B3EF-F75ABA73FBE6}"/>
                </a:ext>
              </a:extLst>
            </p:cNvPr>
            <p:cNvSpPr/>
            <p:nvPr/>
          </p:nvSpPr>
          <p:spPr>
            <a:xfrm>
              <a:off x="7450455" y="3976330"/>
              <a:ext cx="3138845" cy="577453"/>
            </a:xfrm>
            <a:prstGeom prst="rect">
              <a:avLst/>
            </a:prstGeom>
            <a:noFill/>
            <a:ln/>
          </p:spPr>
          <p:txBody>
            <a:bodyPr wrap="square" lIns="0" tIns="0" rIns="0" bIns="0" rtlCol="0" anchor="t"/>
            <a:lstStyle/>
            <a:p>
              <a:pPr marL="0" indent="0" algn="l">
                <a:lnSpc>
                  <a:spcPts val="2250"/>
                </a:lnSpc>
                <a:buNone/>
              </a:pPr>
              <a:r>
                <a:rPr lang="en-US" sz="1400" dirty="0">
                  <a:solidFill>
                    <a:srgbClr val="2A2742"/>
                  </a:solidFill>
                  <a:latin typeface="Times New Roman" panose="02020603050405020304" pitchFamily="18" charset="0"/>
                  <a:ea typeface="Arimo" pitchFamily="34" charset="-122"/>
                  <a:cs typeface="Times New Roman" panose="02020603050405020304" pitchFamily="18" charset="0"/>
                </a:rPr>
                <a:t>Professionals and customers communicate directly.</a:t>
              </a:r>
              <a:endParaRPr lang="en-US" sz="1400" dirty="0">
                <a:latin typeface="Times New Roman" panose="02020603050405020304" pitchFamily="18" charset="0"/>
                <a:cs typeface="Times New Roman" panose="02020603050405020304" pitchFamily="18" charset="0"/>
              </a:endParaRPr>
            </a:p>
          </p:txBody>
        </p:sp>
      </p:grpSp>
      <p:grpSp>
        <p:nvGrpSpPr>
          <p:cNvPr id="29" name="Group 28">
            <a:extLst>
              <a:ext uri="{FF2B5EF4-FFF2-40B4-BE49-F238E27FC236}">
                <a16:creationId xmlns:a16="http://schemas.microsoft.com/office/drawing/2014/main" id="{FB24AA7B-336E-4033-BFD5-9E034B6ECEAB}"/>
              </a:ext>
            </a:extLst>
          </p:cNvPr>
          <p:cNvGrpSpPr/>
          <p:nvPr/>
        </p:nvGrpSpPr>
        <p:grpSpPr>
          <a:xfrm>
            <a:off x="2265025" y="4807863"/>
            <a:ext cx="3138964" cy="3133010"/>
            <a:chOff x="10859929" y="1420892"/>
            <a:chExt cx="3138964" cy="3133010"/>
          </a:xfrm>
        </p:grpSpPr>
        <p:pic>
          <p:nvPicPr>
            <p:cNvPr id="15" name="Image 3" descr="preencoded.png">
              <a:extLst>
                <a:ext uri="{FF2B5EF4-FFF2-40B4-BE49-F238E27FC236}">
                  <a16:creationId xmlns:a16="http://schemas.microsoft.com/office/drawing/2014/main" id="{D5464D8E-354D-45BC-9D74-0E777B218F10}"/>
                </a:ext>
              </a:extLst>
            </p:cNvPr>
            <p:cNvPicPr>
              <a:picLocks noChangeAspect="1"/>
            </p:cNvPicPr>
            <p:nvPr/>
          </p:nvPicPr>
          <p:blipFill>
            <a:blip r:embed="rId5"/>
            <a:stretch>
              <a:fillRect/>
            </a:stretch>
          </p:blipFill>
          <p:spPr>
            <a:xfrm>
              <a:off x="10859929" y="1420892"/>
              <a:ext cx="3138964" cy="1940004"/>
            </a:xfrm>
            <a:prstGeom prst="rect">
              <a:avLst/>
            </a:prstGeom>
          </p:spPr>
        </p:pic>
        <p:sp>
          <p:nvSpPr>
            <p:cNvPr id="16" name="Text 7">
              <a:extLst>
                <a:ext uri="{FF2B5EF4-FFF2-40B4-BE49-F238E27FC236}">
                  <a16:creationId xmlns:a16="http://schemas.microsoft.com/office/drawing/2014/main" id="{35E5A851-0CF8-4BC7-988D-A1C37D192765}"/>
                </a:ext>
              </a:extLst>
            </p:cNvPr>
            <p:cNvSpPr/>
            <p:nvPr/>
          </p:nvSpPr>
          <p:spPr>
            <a:xfrm>
              <a:off x="10859929" y="3586401"/>
              <a:ext cx="2255520" cy="281821"/>
            </a:xfrm>
            <a:prstGeom prst="rect">
              <a:avLst/>
            </a:prstGeom>
            <a:noFill/>
            <a:ln/>
          </p:spPr>
          <p:txBody>
            <a:bodyPr wrap="none" lIns="0" tIns="0" rIns="0" bIns="0" rtlCol="0" anchor="t"/>
            <a:lstStyle/>
            <a:p>
              <a:pPr marL="0" indent="0" algn="l">
                <a:lnSpc>
                  <a:spcPts val="2200"/>
                </a:lnSpc>
                <a:buNone/>
              </a:pPr>
              <a:r>
                <a:rPr lang="en-US" sz="1750" b="1" dirty="0">
                  <a:solidFill>
                    <a:srgbClr val="2A2742"/>
                  </a:solidFill>
                  <a:latin typeface="Times New Roman" panose="02020603050405020304" pitchFamily="18" charset="0"/>
                  <a:ea typeface="Outfit Extra Bold" pitchFamily="34" charset="-122"/>
                  <a:cs typeface="Times New Roman" panose="02020603050405020304" pitchFamily="18" charset="0"/>
                </a:rPr>
                <a:t>Scheduling</a:t>
              </a:r>
              <a:endParaRPr lang="en-US" sz="1750" dirty="0">
                <a:latin typeface="Times New Roman" panose="02020603050405020304" pitchFamily="18" charset="0"/>
                <a:cs typeface="Times New Roman" panose="02020603050405020304" pitchFamily="18" charset="0"/>
              </a:endParaRPr>
            </a:p>
          </p:txBody>
        </p:sp>
        <p:sp>
          <p:nvSpPr>
            <p:cNvPr id="17" name="Text 8">
              <a:extLst>
                <a:ext uri="{FF2B5EF4-FFF2-40B4-BE49-F238E27FC236}">
                  <a16:creationId xmlns:a16="http://schemas.microsoft.com/office/drawing/2014/main" id="{3F5E3B24-2446-4D05-90EA-9507103858AC}"/>
                </a:ext>
              </a:extLst>
            </p:cNvPr>
            <p:cNvSpPr/>
            <p:nvPr/>
          </p:nvSpPr>
          <p:spPr>
            <a:xfrm>
              <a:off x="10859929" y="3976449"/>
              <a:ext cx="3138964" cy="577453"/>
            </a:xfrm>
            <a:prstGeom prst="rect">
              <a:avLst/>
            </a:prstGeom>
            <a:noFill/>
            <a:ln/>
          </p:spPr>
          <p:txBody>
            <a:bodyPr wrap="square" lIns="0" tIns="0" rIns="0" bIns="0" rtlCol="0" anchor="t"/>
            <a:lstStyle/>
            <a:p>
              <a:pPr marL="0" indent="0" algn="l">
                <a:lnSpc>
                  <a:spcPts val="2250"/>
                </a:lnSpc>
                <a:buNone/>
              </a:pPr>
              <a:r>
                <a:rPr lang="en-US" sz="1400" dirty="0">
                  <a:solidFill>
                    <a:srgbClr val="2A2742"/>
                  </a:solidFill>
                  <a:latin typeface="Times New Roman" panose="02020603050405020304" pitchFamily="18" charset="0"/>
                  <a:ea typeface="Arimo" pitchFamily="34" charset="-122"/>
                  <a:cs typeface="Times New Roman" panose="02020603050405020304" pitchFamily="18" charset="0"/>
                </a:rPr>
                <a:t>Appointment is scheduled through the platform.</a:t>
              </a:r>
              <a:endParaRPr lang="en-US" sz="1400" dirty="0">
                <a:latin typeface="Times New Roman" panose="02020603050405020304" pitchFamily="18" charset="0"/>
                <a:cs typeface="Times New Roman" panose="02020603050405020304" pitchFamily="18" charset="0"/>
              </a:endParaRPr>
            </a:p>
          </p:txBody>
        </p:sp>
      </p:grpSp>
      <p:grpSp>
        <p:nvGrpSpPr>
          <p:cNvPr id="24" name="Group 23">
            <a:extLst>
              <a:ext uri="{FF2B5EF4-FFF2-40B4-BE49-F238E27FC236}">
                <a16:creationId xmlns:a16="http://schemas.microsoft.com/office/drawing/2014/main" id="{8799F32E-5152-4202-8824-56F3AB6AFFA3}"/>
              </a:ext>
            </a:extLst>
          </p:cNvPr>
          <p:cNvGrpSpPr/>
          <p:nvPr/>
        </p:nvGrpSpPr>
        <p:grpSpPr>
          <a:xfrm>
            <a:off x="6467389" y="4809346"/>
            <a:ext cx="3138845" cy="3132891"/>
            <a:chOff x="631508" y="5095161"/>
            <a:chExt cx="3138845" cy="3132891"/>
          </a:xfrm>
        </p:grpSpPr>
        <p:pic>
          <p:nvPicPr>
            <p:cNvPr id="18" name="Image 4" descr="preencoded.png">
              <a:extLst>
                <a:ext uri="{FF2B5EF4-FFF2-40B4-BE49-F238E27FC236}">
                  <a16:creationId xmlns:a16="http://schemas.microsoft.com/office/drawing/2014/main" id="{19329EC5-577D-493D-8C92-8002B4674779}"/>
                </a:ext>
              </a:extLst>
            </p:cNvPr>
            <p:cNvPicPr>
              <a:picLocks noChangeAspect="1"/>
            </p:cNvPicPr>
            <p:nvPr/>
          </p:nvPicPr>
          <p:blipFill>
            <a:blip r:embed="rId6"/>
            <a:stretch>
              <a:fillRect/>
            </a:stretch>
          </p:blipFill>
          <p:spPr>
            <a:xfrm>
              <a:off x="631508" y="5095161"/>
              <a:ext cx="3138845" cy="1939885"/>
            </a:xfrm>
            <a:prstGeom prst="rect">
              <a:avLst/>
            </a:prstGeom>
          </p:spPr>
        </p:pic>
        <p:sp>
          <p:nvSpPr>
            <p:cNvPr id="19" name="Text 9">
              <a:extLst>
                <a:ext uri="{FF2B5EF4-FFF2-40B4-BE49-F238E27FC236}">
                  <a16:creationId xmlns:a16="http://schemas.microsoft.com/office/drawing/2014/main" id="{17AAD669-E6F1-449A-9B8E-2E3282B94EB8}"/>
                </a:ext>
              </a:extLst>
            </p:cNvPr>
            <p:cNvSpPr/>
            <p:nvPr/>
          </p:nvSpPr>
          <p:spPr>
            <a:xfrm>
              <a:off x="631508" y="7260550"/>
              <a:ext cx="2255520" cy="281821"/>
            </a:xfrm>
            <a:prstGeom prst="rect">
              <a:avLst/>
            </a:prstGeom>
            <a:noFill/>
            <a:ln/>
          </p:spPr>
          <p:txBody>
            <a:bodyPr wrap="none" lIns="0" tIns="0" rIns="0" bIns="0" rtlCol="0" anchor="t"/>
            <a:lstStyle/>
            <a:p>
              <a:pPr marL="0" indent="0" algn="l">
                <a:lnSpc>
                  <a:spcPts val="2200"/>
                </a:lnSpc>
                <a:buNone/>
              </a:pPr>
              <a:r>
                <a:rPr lang="en-US" sz="1750" b="1" dirty="0">
                  <a:solidFill>
                    <a:srgbClr val="2A2742"/>
                  </a:solidFill>
                  <a:latin typeface="Times New Roman" panose="02020603050405020304" pitchFamily="18" charset="0"/>
                  <a:ea typeface="Outfit Extra Bold" pitchFamily="34" charset="-122"/>
                  <a:cs typeface="Times New Roman" panose="02020603050405020304" pitchFamily="18" charset="0"/>
                </a:rPr>
                <a:t>Service Execution</a:t>
              </a:r>
              <a:endParaRPr lang="en-US" sz="1750" dirty="0">
                <a:latin typeface="Times New Roman" panose="02020603050405020304" pitchFamily="18" charset="0"/>
                <a:cs typeface="Times New Roman" panose="02020603050405020304" pitchFamily="18" charset="0"/>
              </a:endParaRPr>
            </a:p>
          </p:txBody>
        </p:sp>
        <p:sp>
          <p:nvSpPr>
            <p:cNvPr id="20" name="Text 10">
              <a:extLst>
                <a:ext uri="{FF2B5EF4-FFF2-40B4-BE49-F238E27FC236}">
                  <a16:creationId xmlns:a16="http://schemas.microsoft.com/office/drawing/2014/main" id="{5B149BFD-5E3D-4AF6-BD50-96E09213E3DA}"/>
                </a:ext>
              </a:extLst>
            </p:cNvPr>
            <p:cNvSpPr/>
            <p:nvPr/>
          </p:nvSpPr>
          <p:spPr>
            <a:xfrm>
              <a:off x="631508" y="7650599"/>
              <a:ext cx="3138845" cy="577453"/>
            </a:xfrm>
            <a:prstGeom prst="rect">
              <a:avLst/>
            </a:prstGeom>
            <a:noFill/>
            <a:ln/>
          </p:spPr>
          <p:txBody>
            <a:bodyPr wrap="square" lIns="0" tIns="0" rIns="0" bIns="0" rtlCol="0" anchor="t"/>
            <a:lstStyle/>
            <a:p>
              <a:pPr marL="0" indent="0" algn="l">
                <a:lnSpc>
                  <a:spcPts val="2250"/>
                </a:lnSpc>
                <a:buNone/>
              </a:pPr>
              <a:r>
                <a:rPr lang="en-US" sz="1400" dirty="0">
                  <a:solidFill>
                    <a:srgbClr val="2A2742"/>
                  </a:solidFill>
                  <a:latin typeface="Times New Roman" panose="02020603050405020304" pitchFamily="18" charset="0"/>
                  <a:ea typeface="Arimo" pitchFamily="34" charset="-122"/>
                  <a:cs typeface="Times New Roman" panose="02020603050405020304" pitchFamily="18" charset="0"/>
                </a:rPr>
                <a:t>Professional provides service and completes the job.</a:t>
              </a:r>
              <a:endParaRPr lang="en-US" sz="1400" dirty="0">
                <a:latin typeface="Times New Roman" panose="02020603050405020304" pitchFamily="18" charset="0"/>
                <a:cs typeface="Times New Roman" panose="02020603050405020304" pitchFamily="18" charset="0"/>
              </a:endParaRPr>
            </a:p>
          </p:txBody>
        </p:sp>
      </p:grpSp>
      <p:grpSp>
        <p:nvGrpSpPr>
          <p:cNvPr id="25" name="Group 24">
            <a:extLst>
              <a:ext uri="{FF2B5EF4-FFF2-40B4-BE49-F238E27FC236}">
                <a16:creationId xmlns:a16="http://schemas.microsoft.com/office/drawing/2014/main" id="{80C77180-94A4-468C-8D3D-9F82FCEEA807}"/>
              </a:ext>
            </a:extLst>
          </p:cNvPr>
          <p:cNvGrpSpPr/>
          <p:nvPr/>
        </p:nvGrpSpPr>
        <p:grpSpPr>
          <a:xfrm>
            <a:off x="10685163" y="4807982"/>
            <a:ext cx="3138845" cy="3132891"/>
            <a:chOff x="4040981" y="5095161"/>
            <a:chExt cx="3138845" cy="3132891"/>
          </a:xfrm>
        </p:grpSpPr>
        <p:pic>
          <p:nvPicPr>
            <p:cNvPr id="21" name="Image 5" descr="preencoded.png">
              <a:extLst>
                <a:ext uri="{FF2B5EF4-FFF2-40B4-BE49-F238E27FC236}">
                  <a16:creationId xmlns:a16="http://schemas.microsoft.com/office/drawing/2014/main" id="{9073D3CB-0E6A-4AB7-8CA8-DA4E87C88B43}"/>
                </a:ext>
              </a:extLst>
            </p:cNvPr>
            <p:cNvPicPr>
              <a:picLocks noChangeAspect="1"/>
            </p:cNvPicPr>
            <p:nvPr/>
          </p:nvPicPr>
          <p:blipFill>
            <a:blip r:embed="rId7"/>
            <a:stretch>
              <a:fillRect/>
            </a:stretch>
          </p:blipFill>
          <p:spPr>
            <a:xfrm>
              <a:off x="4040981" y="5095161"/>
              <a:ext cx="3138845" cy="1939885"/>
            </a:xfrm>
            <a:prstGeom prst="rect">
              <a:avLst/>
            </a:prstGeom>
          </p:spPr>
        </p:pic>
        <p:sp>
          <p:nvSpPr>
            <p:cNvPr id="22" name="Text 11">
              <a:extLst>
                <a:ext uri="{FF2B5EF4-FFF2-40B4-BE49-F238E27FC236}">
                  <a16:creationId xmlns:a16="http://schemas.microsoft.com/office/drawing/2014/main" id="{FB3BB59D-4053-4C01-B983-D225E5397C13}"/>
                </a:ext>
              </a:extLst>
            </p:cNvPr>
            <p:cNvSpPr/>
            <p:nvPr/>
          </p:nvSpPr>
          <p:spPr>
            <a:xfrm>
              <a:off x="4040981" y="7260550"/>
              <a:ext cx="2255520" cy="281821"/>
            </a:xfrm>
            <a:prstGeom prst="rect">
              <a:avLst/>
            </a:prstGeom>
            <a:noFill/>
            <a:ln/>
          </p:spPr>
          <p:txBody>
            <a:bodyPr wrap="none" lIns="0" tIns="0" rIns="0" bIns="0" rtlCol="0" anchor="t"/>
            <a:lstStyle/>
            <a:p>
              <a:pPr marL="0" indent="0" algn="l">
                <a:lnSpc>
                  <a:spcPts val="2200"/>
                </a:lnSpc>
                <a:buNone/>
              </a:pPr>
              <a:r>
                <a:rPr lang="en-US" sz="1750" b="1" dirty="0">
                  <a:solidFill>
                    <a:srgbClr val="2A2742"/>
                  </a:solidFill>
                  <a:latin typeface="Times New Roman" panose="02020603050405020304" pitchFamily="18" charset="0"/>
                  <a:ea typeface="Outfit Extra Bold" pitchFamily="34" charset="-122"/>
                  <a:cs typeface="Times New Roman" panose="02020603050405020304" pitchFamily="18" charset="0"/>
                </a:rPr>
                <a:t>Review &amp; Rating</a:t>
              </a:r>
              <a:endParaRPr lang="en-US" sz="1750" dirty="0">
                <a:latin typeface="Times New Roman" panose="02020603050405020304" pitchFamily="18" charset="0"/>
                <a:cs typeface="Times New Roman" panose="02020603050405020304" pitchFamily="18" charset="0"/>
              </a:endParaRPr>
            </a:p>
          </p:txBody>
        </p:sp>
        <p:sp>
          <p:nvSpPr>
            <p:cNvPr id="23" name="Text 12">
              <a:extLst>
                <a:ext uri="{FF2B5EF4-FFF2-40B4-BE49-F238E27FC236}">
                  <a16:creationId xmlns:a16="http://schemas.microsoft.com/office/drawing/2014/main" id="{78446C34-F2C4-4A3E-9EC9-3F8B8B1A60D1}"/>
                </a:ext>
              </a:extLst>
            </p:cNvPr>
            <p:cNvSpPr/>
            <p:nvPr/>
          </p:nvSpPr>
          <p:spPr>
            <a:xfrm>
              <a:off x="4040981" y="7650599"/>
              <a:ext cx="3138845" cy="577453"/>
            </a:xfrm>
            <a:prstGeom prst="rect">
              <a:avLst/>
            </a:prstGeom>
            <a:noFill/>
            <a:ln/>
          </p:spPr>
          <p:txBody>
            <a:bodyPr wrap="square" lIns="0" tIns="0" rIns="0" bIns="0" rtlCol="0" anchor="t"/>
            <a:lstStyle/>
            <a:p>
              <a:pPr marL="0" indent="0" algn="l">
                <a:lnSpc>
                  <a:spcPts val="2250"/>
                </a:lnSpc>
                <a:buNone/>
              </a:pPr>
              <a:r>
                <a:rPr lang="en-US" sz="1400" dirty="0">
                  <a:solidFill>
                    <a:srgbClr val="2A2742"/>
                  </a:solidFill>
                  <a:latin typeface="Times New Roman" panose="02020603050405020304" pitchFamily="18" charset="0"/>
                  <a:ea typeface="Arimo" pitchFamily="34" charset="-122"/>
                  <a:cs typeface="Times New Roman" panose="02020603050405020304" pitchFamily="18" charset="0"/>
                </a:rPr>
                <a:t>Customer provides feedback and rates the service.</a:t>
              </a:r>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1200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644</TotalTime>
  <Words>527</Words>
  <Application>Microsoft Office PowerPoint</Application>
  <PresentationFormat>Custom</PresentationFormat>
  <Paragraphs>100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Tech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Haar</dc:creator>
  <cp:lastModifiedBy>Tony Haar</cp:lastModifiedBy>
  <cp:revision>30</cp:revision>
  <dcterms:created xsi:type="dcterms:W3CDTF">2025-04-11T11:25:10Z</dcterms:created>
  <dcterms:modified xsi:type="dcterms:W3CDTF">2025-04-12T05:12:12Z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