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D783-9BE2-4970-ABAC-9E1D06E2F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RoomNet</a:t>
            </a:r>
            <a:r>
              <a:rPr lang="en-US" dirty="0"/>
              <a:t> – a </a:t>
            </a:r>
            <a:r>
              <a:rPr lang="en-US" dirty="0" err="1"/>
              <a:t>ConvNet</a:t>
            </a:r>
            <a:r>
              <a:rPr lang="en-US" dirty="0"/>
              <a:t> to classify real-estate pictures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07ECD-A84D-4E49-9E50-9CBBB346D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Souham Biswas</a:t>
            </a:r>
          </a:p>
        </p:txBody>
      </p:sp>
    </p:spTree>
    <p:extLst>
      <p:ext uri="{BB962C8B-B14F-4D97-AF65-F5344CB8AC3E}">
        <p14:creationId xmlns:p14="http://schemas.microsoft.com/office/powerpoint/2010/main" val="23256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7CA-17E8-4933-AE3B-45F5D72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303F-751A-420B-BDBA-FBF53315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class labels with their numeric IDs used to build this neural net –</a:t>
            </a:r>
          </a:p>
          <a:p>
            <a:pPr lvl="1"/>
            <a:r>
              <a:rPr lang="en-US" dirty="0"/>
              <a:t>Backyard – 0</a:t>
            </a:r>
          </a:p>
          <a:p>
            <a:pPr lvl="1"/>
            <a:r>
              <a:rPr lang="en-US" dirty="0"/>
              <a:t>Bathroom – 1</a:t>
            </a:r>
          </a:p>
          <a:p>
            <a:pPr lvl="1"/>
            <a:r>
              <a:rPr lang="en-US" dirty="0"/>
              <a:t>Bedroom – 2</a:t>
            </a:r>
          </a:p>
          <a:p>
            <a:pPr lvl="1"/>
            <a:r>
              <a:rPr lang="en-US" dirty="0" err="1"/>
              <a:t>Frontyard</a:t>
            </a:r>
            <a:r>
              <a:rPr lang="en-US" dirty="0"/>
              <a:t> – 3</a:t>
            </a:r>
          </a:p>
          <a:p>
            <a:pPr lvl="1"/>
            <a:r>
              <a:rPr lang="en-US" dirty="0"/>
              <a:t>Kitchen – 4</a:t>
            </a:r>
          </a:p>
          <a:p>
            <a:pPr lvl="1"/>
            <a:r>
              <a:rPr lang="en-US" dirty="0" err="1"/>
              <a:t>LivingRoom</a:t>
            </a:r>
            <a:r>
              <a:rPr lang="en-US" dirty="0"/>
              <a:t> – 5</a:t>
            </a:r>
          </a:p>
        </p:txBody>
      </p:sp>
    </p:spTree>
    <p:extLst>
      <p:ext uri="{BB962C8B-B14F-4D97-AF65-F5344CB8AC3E}">
        <p14:creationId xmlns:p14="http://schemas.microsoft.com/office/powerpoint/2010/main" val="32819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3E2-C150-494A-93DB-96B10BC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RoomNet</a:t>
            </a:r>
            <a:r>
              <a:rPr lang="en-US" dirty="0"/>
              <a:t> Architecture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FC0E7-432E-4B5C-B989-D8FF803AC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61" y="2294311"/>
            <a:ext cx="2694984" cy="3914053"/>
          </a:xfr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3CE5D0-B30F-487C-9148-D5F2F8DDC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8141" y="2297305"/>
            <a:ext cx="2785300" cy="3958059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AE8EE-8048-43D4-9C72-FB97B141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35" y="3422948"/>
            <a:ext cx="1804750" cy="108922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877AE-5845-431F-A7DE-04C31F51F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875" y="240690"/>
            <a:ext cx="2694984" cy="63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0B47-C370-4A3D-8DBC-4C783784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E6C9-90FC-4577-B3D9-25E69F4F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50" y="2324391"/>
            <a:ext cx="10958840" cy="3992647"/>
          </a:xfrm>
        </p:spPr>
        <p:txBody>
          <a:bodyPr>
            <a:normAutofit/>
          </a:bodyPr>
          <a:lstStyle/>
          <a:p>
            <a:r>
              <a:rPr lang="en-US" dirty="0"/>
              <a:t>Input image size = 224 x 224 (tried 300 x 300, 600 x 600)</a:t>
            </a:r>
          </a:p>
          <a:p>
            <a:r>
              <a:rPr lang="en-US" dirty="0" err="1"/>
              <a:t>Softmax</a:t>
            </a:r>
            <a:r>
              <a:rPr lang="en-US" dirty="0"/>
              <a:t> Cross Entropy Loss used with L2 Weight normalization</a:t>
            </a:r>
          </a:p>
          <a:p>
            <a:r>
              <a:rPr lang="en-US" dirty="0"/>
              <a:t>Dropout varied from 0 (initially) to 0.3 (intermittently near the end of training). Dropout layers placed after every block.</a:t>
            </a:r>
          </a:p>
          <a:p>
            <a:r>
              <a:rPr lang="en-US" dirty="0"/>
              <a:t>Batch Normalization moving means &amp; vars were frozen when being trained with dropout</a:t>
            </a:r>
          </a:p>
          <a:p>
            <a:r>
              <a:rPr lang="en-US" dirty="0"/>
              <a:t>Adam Optimizer used with exponential learning rate decay.</a:t>
            </a:r>
          </a:p>
          <a:p>
            <a:r>
              <a:rPr lang="en-US" dirty="0"/>
              <a:t>Initially trained with in-batch computation of </a:t>
            </a:r>
            <a:r>
              <a:rPr lang="en-US" dirty="0" err="1"/>
              <a:t>BatchNorm</a:t>
            </a:r>
            <a:r>
              <a:rPr lang="en-US" dirty="0"/>
              <a:t> moving means/vars. Followed this by training net, by disabling this computation and using frozen means/vars during training. Resulted in 10% immediate jump in validation accuracy.</a:t>
            </a:r>
          </a:p>
          <a:p>
            <a:r>
              <a:rPr lang="en-US" dirty="0"/>
              <a:t>Batch Size varied from 8 (in the beginning) to 45 (towards training end) as – 8 -&gt; 32 -&gt; 40 -&gt; 45</a:t>
            </a:r>
          </a:p>
        </p:txBody>
      </p:sp>
    </p:spTree>
    <p:extLst>
      <p:ext uri="{BB962C8B-B14F-4D97-AF65-F5344CB8AC3E}">
        <p14:creationId xmlns:p14="http://schemas.microsoft.com/office/powerpoint/2010/main" val="187230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339</TotalTime>
  <Words>189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RoomNet – a ConvNet to classify real-estate pictures</vt:lpstr>
      <vt:lpstr>Classification Labels</vt:lpstr>
      <vt:lpstr>RoomNet Architecture</vt:lpstr>
      <vt:lpstr>Training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Souham Biswas</dc:creator>
  <cp:lastModifiedBy>Souham Biswas</cp:lastModifiedBy>
  <cp:revision>8</cp:revision>
  <dcterms:created xsi:type="dcterms:W3CDTF">2019-07-08T11:10:53Z</dcterms:created>
  <dcterms:modified xsi:type="dcterms:W3CDTF">2019-07-08T16:51:44Z</dcterms:modified>
</cp:coreProperties>
</file>