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46D0C-A58B-495C-853F-CAE419FAB084}" v="10" dt="2019-07-08T17:56:42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ham Biswas" userId="3b26487c8d24dc00" providerId="LiveId" clId="{39F46D0C-A58B-495C-853F-CAE419FAB084}"/>
    <pc:docChg chg="custSel addSld delSld modSld">
      <pc:chgData name="Souham Biswas" userId="3b26487c8d24dc00" providerId="LiveId" clId="{39F46D0C-A58B-495C-853F-CAE419FAB084}" dt="2019-07-08T17:56:53.550" v="161" actId="1076"/>
      <pc:docMkLst>
        <pc:docMk/>
      </pc:docMkLst>
      <pc:sldChg chg="addSp delSp modSp add">
        <pc:chgData name="Souham Biswas" userId="3b26487c8d24dc00" providerId="LiveId" clId="{39F46D0C-A58B-495C-853F-CAE419FAB084}" dt="2019-07-08T16:54:06.884" v="62" actId="1076"/>
        <pc:sldMkLst>
          <pc:docMk/>
          <pc:sldMk cId="3567671924" sldId="261"/>
        </pc:sldMkLst>
        <pc:spChg chg="mod">
          <ac:chgData name="Souham Biswas" userId="3b26487c8d24dc00" providerId="LiveId" clId="{39F46D0C-A58B-495C-853F-CAE419FAB084}" dt="2019-07-08T16:53:15.481" v="53" actId="20577"/>
          <ac:spMkLst>
            <pc:docMk/>
            <pc:sldMk cId="3567671924" sldId="261"/>
            <ac:spMk id="2" creationId="{8A41F784-1A0A-4068-8B37-A7F498DA2B99}"/>
          </ac:spMkLst>
        </pc:spChg>
        <pc:spChg chg="del">
          <ac:chgData name="Souham Biswas" userId="3b26487c8d24dc00" providerId="LiveId" clId="{39F46D0C-A58B-495C-853F-CAE419FAB084}" dt="2019-07-08T16:53:40.497" v="54"/>
          <ac:spMkLst>
            <pc:docMk/>
            <pc:sldMk cId="3567671924" sldId="261"/>
            <ac:spMk id="3" creationId="{69CE22B2-9389-4488-9D27-3C7EC3544318}"/>
          </ac:spMkLst>
        </pc:spChg>
        <pc:picChg chg="add mod">
          <ac:chgData name="Souham Biswas" userId="3b26487c8d24dc00" providerId="LiveId" clId="{39F46D0C-A58B-495C-853F-CAE419FAB084}" dt="2019-07-08T16:54:06.884" v="62" actId="1076"/>
          <ac:picMkLst>
            <pc:docMk/>
            <pc:sldMk cId="3567671924" sldId="261"/>
            <ac:picMk id="5" creationId="{A90BF011-A12D-4F26-AA08-306F586CC723}"/>
          </ac:picMkLst>
        </pc:picChg>
      </pc:sldChg>
      <pc:sldChg chg="addSp delSp modSp add">
        <pc:chgData name="Souham Biswas" userId="3b26487c8d24dc00" providerId="LiveId" clId="{39F46D0C-A58B-495C-853F-CAE419FAB084}" dt="2019-07-08T17:54:00.747" v="132" actId="14100"/>
        <pc:sldMkLst>
          <pc:docMk/>
          <pc:sldMk cId="12900511" sldId="262"/>
        </pc:sldMkLst>
        <pc:spChg chg="mod">
          <ac:chgData name="Souham Biswas" userId="3b26487c8d24dc00" providerId="LiveId" clId="{39F46D0C-A58B-495C-853F-CAE419FAB084}" dt="2019-07-08T17:53:47.274" v="129" actId="1076"/>
          <ac:spMkLst>
            <pc:docMk/>
            <pc:sldMk cId="12900511" sldId="262"/>
            <ac:spMk id="2" creationId="{3BE64E5E-FE4F-47BE-BFA7-D75A4EFDA1DF}"/>
          </ac:spMkLst>
        </pc:spChg>
        <pc:spChg chg="del">
          <ac:chgData name="Souham Biswas" userId="3b26487c8d24dc00" providerId="LiveId" clId="{39F46D0C-A58B-495C-853F-CAE419FAB084}" dt="2019-07-08T16:55:22.299" v="110"/>
          <ac:spMkLst>
            <pc:docMk/>
            <pc:sldMk cId="12900511" sldId="262"/>
            <ac:spMk id="3" creationId="{95F2DA0B-B3E8-43CD-89A9-6A3E3AEB9DD7}"/>
          </ac:spMkLst>
        </pc:spChg>
        <pc:picChg chg="add mod">
          <ac:chgData name="Souham Biswas" userId="3b26487c8d24dc00" providerId="LiveId" clId="{39F46D0C-A58B-495C-853F-CAE419FAB084}" dt="2019-07-08T17:54:00.747" v="132" actId="14100"/>
          <ac:picMkLst>
            <pc:docMk/>
            <pc:sldMk cId="12900511" sldId="262"/>
            <ac:picMk id="5" creationId="{28B3D0F0-5364-47D4-9E10-061D5356AE59}"/>
          </ac:picMkLst>
        </pc:picChg>
      </pc:sldChg>
      <pc:sldChg chg="addSp delSp modSp add">
        <pc:chgData name="Souham Biswas" userId="3b26487c8d24dc00" providerId="LiveId" clId="{39F46D0C-A58B-495C-853F-CAE419FAB084}" dt="2019-07-08T17:56:53.550" v="161" actId="1076"/>
        <pc:sldMkLst>
          <pc:docMk/>
          <pc:sldMk cId="165439621" sldId="263"/>
        </pc:sldMkLst>
        <pc:spChg chg="mod">
          <ac:chgData name="Souham Biswas" userId="3b26487c8d24dc00" providerId="LiveId" clId="{39F46D0C-A58B-495C-853F-CAE419FAB084}" dt="2019-07-08T17:56:32.963" v="154" actId="1076"/>
          <ac:spMkLst>
            <pc:docMk/>
            <pc:sldMk cId="165439621" sldId="263"/>
            <ac:spMk id="2" creationId="{3BE64E5E-FE4F-47BE-BFA7-D75A4EFDA1DF}"/>
          </ac:spMkLst>
        </pc:spChg>
        <pc:spChg chg="add del mod">
          <ac:chgData name="Souham Biswas" userId="3b26487c8d24dc00" providerId="LiveId" clId="{39F46D0C-A58B-495C-853F-CAE419FAB084}" dt="2019-07-08T17:56:42.538" v="156"/>
          <ac:spMkLst>
            <pc:docMk/>
            <pc:sldMk cId="165439621" sldId="263"/>
            <ac:spMk id="4" creationId="{862A9E16-10EB-483E-BF03-8ED251707052}"/>
          </ac:spMkLst>
        </pc:spChg>
        <pc:picChg chg="del">
          <ac:chgData name="Souham Biswas" userId="3b26487c8d24dc00" providerId="LiveId" clId="{39F46D0C-A58B-495C-853F-CAE419FAB084}" dt="2019-07-08T17:56:35.141" v="155" actId="478"/>
          <ac:picMkLst>
            <pc:docMk/>
            <pc:sldMk cId="165439621" sldId="263"/>
            <ac:picMk id="5" creationId="{28B3D0F0-5364-47D4-9E10-061D5356AE59}"/>
          </ac:picMkLst>
        </pc:picChg>
        <pc:picChg chg="add mod">
          <ac:chgData name="Souham Biswas" userId="3b26487c8d24dc00" providerId="LiveId" clId="{39F46D0C-A58B-495C-853F-CAE419FAB084}" dt="2019-07-08T17:56:53.550" v="161" actId="1076"/>
          <ac:picMkLst>
            <pc:docMk/>
            <pc:sldMk cId="165439621" sldId="263"/>
            <ac:picMk id="7" creationId="{1357165E-7FD9-42C6-913B-6CDFA05B8A03}"/>
          </ac:picMkLst>
        </pc:picChg>
      </pc:sldChg>
      <pc:sldChg chg="modSp add del">
        <pc:chgData name="Souham Biswas" userId="3b26487c8d24dc00" providerId="LiveId" clId="{39F46D0C-A58B-495C-853F-CAE419FAB084}" dt="2019-07-08T17:56:07.492" v="133" actId="2696"/>
        <pc:sldMkLst>
          <pc:docMk/>
          <pc:sldMk cId="2418719056" sldId="263"/>
        </pc:sldMkLst>
        <pc:spChg chg="mod">
          <ac:chgData name="Souham Biswas" userId="3b26487c8d24dc00" providerId="LiveId" clId="{39F46D0C-A58B-495C-853F-CAE419FAB084}" dt="2019-07-08T17:52:29.494" v="120" actId="1076"/>
          <ac:spMkLst>
            <pc:docMk/>
            <pc:sldMk cId="2418719056" sldId="263"/>
            <ac:spMk id="2" creationId="{53B135E8-F61B-410F-BD2E-E73DD0BE46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D783-9BE2-4970-ABAC-9E1D06E2F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RoomNet</a:t>
            </a:r>
            <a:r>
              <a:rPr lang="en-US" dirty="0"/>
              <a:t> – a </a:t>
            </a:r>
            <a:r>
              <a:rPr lang="en-US" dirty="0" err="1"/>
              <a:t>ConvNet</a:t>
            </a:r>
            <a:r>
              <a:rPr lang="en-US" dirty="0"/>
              <a:t> to classify real-estate pictures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07ECD-A84D-4E49-9E50-9CBBB346D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Souham Biswas</a:t>
            </a:r>
          </a:p>
        </p:txBody>
      </p:sp>
    </p:spTree>
    <p:extLst>
      <p:ext uri="{BB962C8B-B14F-4D97-AF65-F5344CB8AC3E}">
        <p14:creationId xmlns:p14="http://schemas.microsoft.com/office/powerpoint/2010/main" val="23256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7CA-17E8-4933-AE3B-45F5D72A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303F-751A-420B-BDBA-FBF53315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class labels with their numeric IDs used to build this neural net –</a:t>
            </a:r>
          </a:p>
          <a:p>
            <a:pPr lvl="1"/>
            <a:r>
              <a:rPr lang="en-US" dirty="0"/>
              <a:t>Backyard – 0</a:t>
            </a:r>
          </a:p>
          <a:p>
            <a:pPr lvl="1"/>
            <a:r>
              <a:rPr lang="en-US" dirty="0"/>
              <a:t>Bathroom – 1</a:t>
            </a:r>
          </a:p>
          <a:p>
            <a:pPr lvl="1"/>
            <a:r>
              <a:rPr lang="en-US" dirty="0"/>
              <a:t>Bedroom – 2</a:t>
            </a:r>
          </a:p>
          <a:p>
            <a:pPr lvl="1"/>
            <a:r>
              <a:rPr lang="en-US" dirty="0" err="1"/>
              <a:t>Frontyard</a:t>
            </a:r>
            <a:r>
              <a:rPr lang="en-US" dirty="0"/>
              <a:t> – 3</a:t>
            </a:r>
          </a:p>
          <a:p>
            <a:pPr lvl="1"/>
            <a:r>
              <a:rPr lang="en-US" dirty="0"/>
              <a:t>Kitchen – 4</a:t>
            </a:r>
          </a:p>
          <a:p>
            <a:pPr lvl="1"/>
            <a:r>
              <a:rPr lang="en-US" dirty="0" err="1"/>
              <a:t>LivingRoom</a:t>
            </a:r>
            <a:r>
              <a:rPr lang="en-US" dirty="0"/>
              <a:t> – 5</a:t>
            </a:r>
          </a:p>
        </p:txBody>
      </p:sp>
    </p:spTree>
    <p:extLst>
      <p:ext uri="{BB962C8B-B14F-4D97-AF65-F5344CB8AC3E}">
        <p14:creationId xmlns:p14="http://schemas.microsoft.com/office/powerpoint/2010/main" val="32819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13E2-C150-494A-93DB-96B10BC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RoomNet</a:t>
            </a:r>
            <a:r>
              <a:rPr lang="en-US" dirty="0"/>
              <a:t> Architecture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EFC0E7-432E-4B5C-B989-D8FF803AC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3161" y="2294311"/>
            <a:ext cx="2694984" cy="3914053"/>
          </a:xfr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3CE5D0-B30F-487C-9148-D5F2F8DDCE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8141" y="2297305"/>
            <a:ext cx="2785300" cy="3958059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FAE8EE-8048-43D4-9C72-FB97B141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35" y="3422948"/>
            <a:ext cx="1804750" cy="1089226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0877AE-5845-431F-A7DE-04C31F51F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875" y="240690"/>
            <a:ext cx="2694984" cy="63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0B47-C370-4A3D-8DBC-4C783784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E6C9-90FC-4577-B3D9-25E69F4F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50" y="2324391"/>
            <a:ext cx="10958840" cy="3992647"/>
          </a:xfrm>
        </p:spPr>
        <p:txBody>
          <a:bodyPr>
            <a:normAutofit/>
          </a:bodyPr>
          <a:lstStyle/>
          <a:p>
            <a:r>
              <a:rPr lang="en-US" dirty="0"/>
              <a:t>Input image size = 224 x 224 (tried 300 x 300, 600 x 600)</a:t>
            </a:r>
          </a:p>
          <a:p>
            <a:r>
              <a:rPr lang="en-US" dirty="0" err="1"/>
              <a:t>Softmax</a:t>
            </a:r>
            <a:r>
              <a:rPr lang="en-US" dirty="0"/>
              <a:t> Cross Entropy Loss used with L2 Weight normalization</a:t>
            </a:r>
          </a:p>
          <a:p>
            <a:r>
              <a:rPr lang="en-US" dirty="0"/>
              <a:t>Dropout varied from 0 (initially) to 0.3 (intermittently near the end of training). Dropout layers placed after every block.</a:t>
            </a:r>
          </a:p>
          <a:p>
            <a:r>
              <a:rPr lang="en-US" dirty="0"/>
              <a:t>Batch Normalization moving means &amp; vars were frozen when being trained with dropout</a:t>
            </a:r>
          </a:p>
          <a:p>
            <a:r>
              <a:rPr lang="en-US" dirty="0"/>
              <a:t>Adam Optimizer used with exponential learning rate decay.</a:t>
            </a:r>
          </a:p>
          <a:p>
            <a:r>
              <a:rPr lang="en-US" dirty="0"/>
              <a:t>Initially trained with in-batch computation of </a:t>
            </a:r>
            <a:r>
              <a:rPr lang="en-US" dirty="0" err="1"/>
              <a:t>BatchNorm</a:t>
            </a:r>
            <a:r>
              <a:rPr lang="en-US" dirty="0"/>
              <a:t> moving means/vars. Followed this by training net, by disabling this computation and using frozen means/vars during training. Resulted in 10% immediate jump in validation accuracy.</a:t>
            </a:r>
          </a:p>
          <a:p>
            <a:r>
              <a:rPr lang="en-US" dirty="0"/>
              <a:t>Batch Size varied from 8 (in the beginning) to 45 (towards training end) as – 8 -&gt; 32 -&gt; 40 -&gt; 45</a:t>
            </a:r>
          </a:p>
        </p:txBody>
      </p:sp>
    </p:spTree>
    <p:extLst>
      <p:ext uri="{BB962C8B-B14F-4D97-AF65-F5344CB8AC3E}">
        <p14:creationId xmlns:p14="http://schemas.microsoft.com/office/powerpoint/2010/main" val="187230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F784-1A0A-4068-8B37-A7F498DA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Accuracy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0BF011-A12D-4F26-AA08-306F586CC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178" y="2322300"/>
            <a:ext cx="5247572" cy="4235669"/>
          </a:xfrm>
        </p:spPr>
      </p:pic>
    </p:spTree>
    <p:extLst>
      <p:ext uri="{BB962C8B-B14F-4D97-AF65-F5344CB8AC3E}">
        <p14:creationId xmlns:p14="http://schemas.microsoft.com/office/powerpoint/2010/main" val="356767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4E5E-FE4F-47BE-BFA7-D75A4EFD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645" y="0"/>
            <a:ext cx="5987815" cy="337930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Class-wise Validation F-Score Plot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28B3D0F0-5364-47D4-9E10-061D5356A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238" y="404900"/>
            <a:ext cx="5843910" cy="6326105"/>
          </a:xfrm>
        </p:spPr>
      </p:pic>
    </p:spTree>
    <p:extLst>
      <p:ext uri="{BB962C8B-B14F-4D97-AF65-F5344CB8AC3E}">
        <p14:creationId xmlns:p14="http://schemas.microsoft.com/office/powerpoint/2010/main" val="1290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4E5E-FE4F-47BE-BFA7-D75A4EFD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989" y="0"/>
            <a:ext cx="6544407" cy="337930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Class-wise Validation Precision Plot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1357165E-7FD9-42C6-913B-6CDFA05B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300" y="439202"/>
            <a:ext cx="5929537" cy="6418798"/>
          </a:xfrm>
        </p:spPr>
      </p:pic>
    </p:spTree>
    <p:extLst>
      <p:ext uri="{BB962C8B-B14F-4D97-AF65-F5344CB8AC3E}">
        <p14:creationId xmlns:p14="http://schemas.microsoft.com/office/powerpoint/2010/main" val="165439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404</TotalTime>
  <Words>200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RoomNet – a ConvNet to classify real-estate pictures</vt:lpstr>
      <vt:lpstr>Classification Labels</vt:lpstr>
      <vt:lpstr>RoomNet Architecture</vt:lpstr>
      <vt:lpstr>Training Process</vt:lpstr>
      <vt:lpstr>Validation Accuracy plot</vt:lpstr>
      <vt:lpstr>Class-wise Validation F-Score Plot</vt:lpstr>
      <vt:lpstr>Class-wise Validation Precision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Souham Biswas</dc:creator>
  <cp:lastModifiedBy>Souham Biswas</cp:lastModifiedBy>
  <cp:revision>8</cp:revision>
  <dcterms:created xsi:type="dcterms:W3CDTF">2019-07-08T11:10:53Z</dcterms:created>
  <dcterms:modified xsi:type="dcterms:W3CDTF">2019-07-08T17:57:02Z</dcterms:modified>
</cp:coreProperties>
</file>